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93" r:id="rId1"/>
  </p:sldMasterIdLst>
  <p:notesMasterIdLst>
    <p:notesMasterId r:id="rId15"/>
  </p:notesMasterIdLst>
  <p:handoutMasterIdLst>
    <p:handoutMasterId r:id="rId16"/>
  </p:handoutMasterIdLst>
  <p:sldIdLst>
    <p:sldId id="403" r:id="rId2"/>
    <p:sldId id="376" r:id="rId3"/>
    <p:sldId id="405" r:id="rId4"/>
    <p:sldId id="397" r:id="rId5"/>
    <p:sldId id="404" r:id="rId6"/>
    <p:sldId id="398" r:id="rId7"/>
    <p:sldId id="402" r:id="rId8"/>
    <p:sldId id="377" r:id="rId9"/>
    <p:sldId id="388" r:id="rId10"/>
    <p:sldId id="391" r:id="rId11"/>
    <p:sldId id="394" r:id="rId12"/>
    <p:sldId id="395" r:id="rId13"/>
    <p:sldId id="37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81" autoAdjust="0"/>
    <p:restoredTop sz="94660"/>
  </p:normalViewPr>
  <p:slideViewPr>
    <p:cSldViewPr>
      <p:cViewPr varScale="1">
        <p:scale>
          <a:sx n="66" d="100"/>
          <a:sy n="66" d="100"/>
        </p:scale>
        <p:origin x="126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285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B4B020-3C8F-4561-B2A5-199FDB48C49F}" type="datetimeFigureOut">
              <a:rPr lang="ru-RU" smtClean="0"/>
              <a:pPr/>
              <a:t>25.01.2019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F4766-276C-43E9-AA43-FE4A813E98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5695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E27C8A-FF5E-4E3D-B8DC-65A794742D33}" type="datetimeFigureOut">
              <a:rPr lang="ru-RU" smtClean="0"/>
              <a:pPr/>
              <a:t>25.01.2019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0959CC-757C-4433-831B-E232563024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202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5" name="Rectangle 73"/>
          <p:cNvSpPr>
            <a:spLocks noChangeArrowheads="1"/>
          </p:cNvSpPr>
          <p:nvPr/>
        </p:nvSpPr>
        <p:spPr bwMode="gray">
          <a:xfrm>
            <a:off x="1698625" y="3705225"/>
            <a:ext cx="742950" cy="74295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DDE89A"/>
              </a:solidFill>
            </a:endParaRPr>
          </a:p>
        </p:txBody>
      </p:sp>
      <p:sp>
        <p:nvSpPr>
          <p:cNvPr id="3116" name="Rectangle 44" descr="3"/>
          <p:cNvSpPr>
            <a:spLocks noChangeArrowheads="1"/>
          </p:cNvSpPr>
          <p:nvPr/>
        </p:nvSpPr>
        <p:spPr bwMode="gray">
          <a:xfrm>
            <a:off x="2492375" y="4510088"/>
            <a:ext cx="742950" cy="744537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DDE89A"/>
              </a:solidFill>
            </a:endParaRPr>
          </a:p>
        </p:txBody>
      </p:sp>
      <p:sp>
        <p:nvSpPr>
          <p:cNvPr id="3106" name="Rectangle 34" descr="5"/>
          <p:cNvSpPr>
            <a:spLocks noChangeArrowheads="1"/>
          </p:cNvSpPr>
          <p:nvPr/>
        </p:nvSpPr>
        <p:spPr bwMode="gray">
          <a:xfrm>
            <a:off x="915988" y="4510088"/>
            <a:ext cx="742950" cy="744537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DDE89A"/>
              </a:solidFill>
            </a:endParaRPr>
          </a:p>
        </p:txBody>
      </p:sp>
      <p:sp>
        <p:nvSpPr>
          <p:cNvPr id="3131" name="Rectangle 59"/>
          <p:cNvSpPr>
            <a:spLocks noChangeArrowheads="1"/>
          </p:cNvSpPr>
          <p:nvPr/>
        </p:nvSpPr>
        <p:spPr bwMode="gray">
          <a:xfrm>
            <a:off x="1703388" y="5314950"/>
            <a:ext cx="742950" cy="74295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DDE89A"/>
              </a:solidFill>
            </a:endParaRPr>
          </a:p>
        </p:txBody>
      </p:sp>
      <p:sp>
        <p:nvSpPr>
          <p:cNvPr id="3126" name="Rectangle 54"/>
          <p:cNvSpPr>
            <a:spLocks noChangeArrowheads="1"/>
          </p:cNvSpPr>
          <p:nvPr/>
        </p:nvSpPr>
        <p:spPr bwMode="gray">
          <a:xfrm>
            <a:off x="128588" y="3705225"/>
            <a:ext cx="742950" cy="74295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DDE89A"/>
              </a:solidFill>
            </a:endParaRPr>
          </a:p>
        </p:txBody>
      </p:sp>
      <p:sp>
        <p:nvSpPr>
          <p:cNvPr id="3128" name="Rectangle 56"/>
          <p:cNvSpPr>
            <a:spLocks noChangeArrowheads="1"/>
          </p:cNvSpPr>
          <p:nvPr/>
        </p:nvSpPr>
        <p:spPr bwMode="gray">
          <a:xfrm>
            <a:off x="2492375" y="3705225"/>
            <a:ext cx="742950" cy="74295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DDE89A"/>
              </a:solidFill>
            </a:endParaRPr>
          </a:p>
        </p:txBody>
      </p:sp>
      <p:grpSp>
        <p:nvGrpSpPr>
          <p:cNvPr id="2" name="Group 75"/>
          <p:cNvGrpSpPr>
            <a:grpSpLocks/>
          </p:cNvGrpSpPr>
          <p:nvPr/>
        </p:nvGrpSpPr>
        <p:grpSpPr bwMode="auto">
          <a:xfrm>
            <a:off x="112713" y="5954713"/>
            <a:ext cx="8936037" cy="631825"/>
            <a:chOff x="71" y="3751"/>
            <a:chExt cx="5629" cy="398"/>
          </a:xfrm>
        </p:grpSpPr>
        <p:sp>
          <p:nvSpPr>
            <p:cNvPr id="3096" name="Freeform 24"/>
            <p:cNvSpPr>
              <a:spLocks/>
            </p:cNvSpPr>
            <p:nvPr userDrawn="1"/>
          </p:nvSpPr>
          <p:spPr bwMode="gray">
            <a:xfrm>
              <a:off x="71" y="3751"/>
              <a:ext cx="5626" cy="349"/>
            </a:xfrm>
            <a:custGeom>
              <a:avLst/>
              <a:gdLst/>
              <a:ahLst/>
              <a:cxnLst>
                <a:cxn ang="0">
                  <a:pos x="5626" y="349"/>
                </a:cxn>
                <a:cxn ang="0">
                  <a:pos x="0" y="349"/>
                </a:cxn>
                <a:cxn ang="0">
                  <a:pos x="0" y="187"/>
                </a:cxn>
                <a:cxn ang="0">
                  <a:pos x="0" y="114"/>
                </a:cxn>
                <a:cxn ang="0">
                  <a:pos x="4064" y="118"/>
                </a:cxn>
                <a:cxn ang="0">
                  <a:pos x="4329" y="0"/>
                </a:cxn>
                <a:cxn ang="0">
                  <a:pos x="5623" y="0"/>
                </a:cxn>
                <a:cxn ang="0">
                  <a:pos x="5626" y="349"/>
                </a:cxn>
              </a:cxnLst>
              <a:rect l="0" t="0" r="r" b="b"/>
              <a:pathLst>
                <a:path w="5626" h="349">
                  <a:moveTo>
                    <a:pt x="5626" y="349"/>
                  </a:moveTo>
                  <a:lnTo>
                    <a:pt x="0" y="349"/>
                  </a:lnTo>
                  <a:lnTo>
                    <a:pt x="0" y="187"/>
                  </a:lnTo>
                  <a:lnTo>
                    <a:pt x="0" y="114"/>
                  </a:lnTo>
                  <a:cubicBezTo>
                    <a:pt x="678" y="103"/>
                    <a:pt x="3343" y="137"/>
                    <a:pt x="4064" y="118"/>
                  </a:cubicBezTo>
                  <a:lnTo>
                    <a:pt x="4329" y="0"/>
                  </a:lnTo>
                  <a:lnTo>
                    <a:pt x="5623" y="0"/>
                  </a:lnTo>
                  <a:lnTo>
                    <a:pt x="5626" y="349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DDE89A"/>
                </a:solidFill>
              </a:endParaRPr>
            </a:p>
          </p:txBody>
        </p:sp>
        <p:sp>
          <p:nvSpPr>
            <p:cNvPr id="3097" name="Freeform 25"/>
            <p:cNvSpPr>
              <a:spLocks/>
            </p:cNvSpPr>
            <p:nvPr userDrawn="1"/>
          </p:nvSpPr>
          <p:spPr bwMode="gray">
            <a:xfrm>
              <a:off x="71" y="3800"/>
              <a:ext cx="5626" cy="349"/>
            </a:xfrm>
            <a:custGeom>
              <a:avLst/>
              <a:gdLst/>
              <a:ahLst/>
              <a:cxnLst>
                <a:cxn ang="0">
                  <a:pos x="5626" y="349"/>
                </a:cxn>
                <a:cxn ang="0">
                  <a:pos x="0" y="349"/>
                </a:cxn>
                <a:cxn ang="0">
                  <a:pos x="0" y="187"/>
                </a:cxn>
                <a:cxn ang="0">
                  <a:pos x="0" y="114"/>
                </a:cxn>
                <a:cxn ang="0">
                  <a:pos x="4082" y="118"/>
                </a:cxn>
                <a:cxn ang="0">
                  <a:pos x="4345" y="0"/>
                </a:cxn>
                <a:cxn ang="0">
                  <a:pos x="5623" y="6"/>
                </a:cxn>
                <a:cxn ang="0">
                  <a:pos x="5626" y="349"/>
                </a:cxn>
              </a:cxnLst>
              <a:rect l="0" t="0" r="r" b="b"/>
              <a:pathLst>
                <a:path w="5626" h="349">
                  <a:moveTo>
                    <a:pt x="5626" y="349"/>
                  </a:moveTo>
                  <a:lnTo>
                    <a:pt x="0" y="349"/>
                  </a:lnTo>
                  <a:lnTo>
                    <a:pt x="0" y="187"/>
                  </a:lnTo>
                  <a:lnTo>
                    <a:pt x="0" y="114"/>
                  </a:lnTo>
                  <a:cubicBezTo>
                    <a:pt x="680" y="103"/>
                    <a:pt x="3358" y="137"/>
                    <a:pt x="4082" y="118"/>
                  </a:cubicBezTo>
                  <a:lnTo>
                    <a:pt x="4345" y="0"/>
                  </a:lnTo>
                  <a:lnTo>
                    <a:pt x="5623" y="6"/>
                  </a:lnTo>
                  <a:lnTo>
                    <a:pt x="5626" y="34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DDE89A"/>
                </a:solidFill>
              </a:endParaRPr>
            </a:p>
          </p:txBody>
        </p:sp>
        <p:sp>
          <p:nvSpPr>
            <p:cNvPr id="3098" name="Freeform 26"/>
            <p:cNvSpPr>
              <a:spLocks/>
            </p:cNvSpPr>
            <p:nvPr userDrawn="1"/>
          </p:nvSpPr>
          <p:spPr bwMode="gray">
            <a:xfrm>
              <a:off x="4209" y="3833"/>
              <a:ext cx="1491" cy="88"/>
            </a:xfrm>
            <a:custGeom>
              <a:avLst/>
              <a:gdLst/>
              <a:ahLst/>
              <a:cxnLst>
                <a:cxn ang="0">
                  <a:pos x="0" y="84"/>
                </a:cxn>
                <a:cxn ang="0">
                  <a:pos x="223" y="0"/>
                </a:cxn>
                <a:cxn ang="0">
                  <a:pos x="1491" y="0"/>
                </a:cxn>
                <a:cxn ang="0">
                  <a:pos x="1488" y="60"/>
                </a:cxn>
                <a:cxn ang="0">
                  <a:pos x="383" y="59"/>
                </a:cxn>
                <a:cxn ang="0">
                  <a:pos x="273" y="88"/>
                </a:cxn>
                <a:cxn ang="0">
                  <a:pos x="0" y="84"/>
                </a:cxn>
              </a:cxnLst>
              <a:rect l="0" t="0" r="r" b="b"/>
              <a:pathLst>
                <a:path w="1491" h="88">
                  <a:moveTo>
                    <a:pt x="0" y="84"/>
                  </a:moveTo>
                  <a:lnTo>
                    <a:pt x="223" y="0"/>
                  </a:lnTo>
                  <a:lnTo>
                    <a:pt x="1491" y="0"/>
                  </a:lnTo>
                  <a:lnTo>
                    <a:pt x="1488" y="60"/>
                  </a:lnTo>
                  <a:lnTo>
                    <a:pt x="383" y="59"/>
                  </a:lnTo>
                  <a:lnTo>
                    <a:pt x="273" y="88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DDE89A"/>
                </a:solidFill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 rot="10800000">
            <a:off x="6003925" y="1778000"/>
            <a:ext cx="2768600" cy="779463"/>
            <a:chOff x="1566" y="164"/>
            <a:chExt cx="1455" cy="425"/>
          </a:xfrm>
        </p:grpSpPr>
        <p:sp>
          <p:nvSpPr>
            <p:cNvPr id="3080" name="Freeform 8"/>
            <p:cNvSpPr>
              <a:spLocks/>
            </p:cNvSpPr>
            <p:nvPr/>
          </p:nvSpPr>
          <p:spPr bwMode="gray">
            <a:xfrm>
              <a:off x="1892" y="468"/>
              <a:ext cx="39" cy="121"/>
            </a:xfrm>
            <a:custGeom>
              <a:avLst/>
              <a:gdLst/>
              <a:ahLst/>
              <a:cxnLst>
                <a:cxn ang="0">
                  <a:pos x="37" y="36"/>
                </a:cxn>
                <a:cxn ang="0">
                  <a:pos x="35" y="36"/>
                </a:cxn>
                <a:cxn ang="0">
                  <a:pos x="30" y="36"/>
                </a:cxn>
                <a:cxn ang="0">
                  <a:pos x="22" y="34"/>
                </a:cxn>
                <a:cxn ang="0">
                  <a:pos x="15" y="30"/>
                </a:cxn>
                <a:cxn ang="0">
                  <a:pos x="7" y="23"/>
                </a:cxn>
                <a:cxn ang="0">
                  <a:pos x="3" y="13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7" y="1"/>
                </a:cxn>
                <a:cxn ang="0">
                  <a:pos x="15" y="3"/>
                </a:cxn>
                <a:cxn ang="0">
                  <a:pos x="23" y="5"/>
                </a:cxn>
                <a:cxn ang="0">
                  <a:pos x="30" y="11"/>
                </a:cxn>
                <a:cxn ang="0">
                  <a:pos x="37" y="20"/>
                </a:cxn>
                <a:cxn ang="0">
                  <a:pos x="39" y="34"/>
                </a:cxn>
                <a:cxn ang="0">
                  <a:pos x="39" y="121"/>
                </a:cxn>
                <a:cxn ang="0">
                  <a:pos x="37" y="121"/>
                </a:cxn>
                <a:cxn ang="0">
                  <a:pos x="37" y="36"/>
                </a:cxn>
              </a:cxnLst>
              <a:rect l="0" t="0" r="r" b="b"/>
              <a:pathLst>
                <a:path w="39" h="121">
                  <a:moveTo>
                    <a:pt x="37" y="36"/>
                  </a:moveTo>
                  <a:lnTo>
                    <a:pt x="35" y="36"/>
                  </a:lnTo>
                  <a:lnTo>
                    <a:pt x="30" y="36"/>
                  </a:lnTo>
                  <a:lnTo>
                    <a:pt x="22" y="34"/>
                  </a:lnTo>
                  <a:lnTo>
                    <a:pt x="15" y="30"/>
                  </a:lnTo>
                  <a:lnTo>
                    <a:pt x="7" y="23"/>
                  </a:lnTo>
                  <a:lnTo>
                    <a:pt x="3" y="13"/>
                  </a:lnTo>
                  <a:lnTo>
                    <a:pt x="0" y="0"/>
                  </a:lnTo>
                  <a:lnTo>
                    <a:pt x="3" y="0"/>
                  </a:lnTo>
                  <a:lnTo>
                    <a:pt x="7" y="1"/>
                  </a:lnTo>
                  <a:lnTo>
                    <a:pt x="15" y="3"/>
                  </a:lnTo>
                  <a:lnTo>
                    <a:pt x="23" y="5"/>
                  </a:lnTo>
                  <a:lnTo>
                    <a:pt x="30" y="11"/>
                  </a:lnTo>
                  <a:lnTo>
                    <a:pt x="37" y="20"/>
                  </a:lnTo>
                  <a:lnTo>
                    <a:pt x="39" y="34"/>
                  </a:lnTo>
                  <a:lnTo>
                    <a:pt x="39" y="121"/>
                  </a:lnTo>
                  <a:lnTo>
                    <a:pt x="37" y="121"/>
                  </a:lnTo>
                  <a:lnTo>
                    <a:pt x="37" y="36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DDE89A"/>
                </a:solidFill>
              </a:endParaRPr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gray">
            <a:xfrm>
              <a:off x="2271" y="450"/>
              <a:ext cx="45" cy="139"/>
            </a:xfrm>
            <a:custGeom>
              <a:avLst/>
              <a:gdLst/>
              <a:ahLst/>
              <a:cxnLst>
                <a:cxn ang="0">
                  <a:pos x="3" y="42"/>
                </a:cxn>
                <a:cxn ang="0">
                  <a:pos x="6" y="42"/>
                </a:cxn>
                <a:cxn ang="0">
                  <a:pos x="12" y="42"/>
                </a:cxn>
                <a:cxn ang="0">
                  <a:pos x="20" y="39"/>
                </a:cxn>
                <a:cxn ang="0">
                  <a:pos x="29" y="35"/>
                </a:cxn>
                <a:cxn ang="0">
                  <a:pos x="37" y="27"/>
                </a:cxn>
                <a:cxn ang="0">
                  <a:pos x="43" y="17"/>
                </a:cxn>
                <a:cxn ang="0">
                  <a:pos x="45" y="2"/>
                </a:cxn>
                <a:cxn ang="0">
                  <a:pos x="43" y="0"/>
                </a:cxn>
                <a:cxn ang="0">
                  <a:pos x="37" y="2"/>
                </a:cxn>
                <a:cxn ang="0">
                  <a:pos x="29" y="3"/>
                </a:cxn>
                <a:cxn ang="0">
                  <a:pos x="19" y="7"/>
                </a:cxn>
                <a:cxn ang="0">
                  <a:pos x="11" y="14"/>
                </a:cxn>
                <a:cxn ang="0">
                  <a:pos x="4" y="23"/>
                </a:cxn>
                <a:cxn ang="0">
                  <a:pos x="0" y="39"/>
                </a:cxn>
                <a:cxn ang="0">
                  <a:pos x="0" y="139"/>
                </a:cxn>
                <a:cxn ang="0">
                  <a:pos x="3" y="139"/>
                </a:cxn>
                <a:cxn ang="0">
                  <a:pos x="3" y="42"/>
                </a:cxn>
              </a:cxnLst>
              <a:rect l="0" t="0" r="r" b="b"/>
              <a:pathLst>
                <a:path w="45" h="139">
                  <a:moveTo>
                    <a:pt x="3" y="42"/>
                  </a:moveTo>
                  <a:lnTo>
                    <a:pt x="6" y="42"/>
                  </a:lnTo>
                  <a:lnTo>
                    <a:pt x="12" y="42"/>
                  </a:lnTo>
                  <a:lnTo>
                    <a:pt x="20" y="39"/>
                  </a:lnTo>
                  <a:lnTo>
                    <a:pt x="29" y="35"/>
                  </a:lnTo>
                  <a:lnTo>
                    <a:pt x="37" y="27"/>
                  </a:lnTo>
                  <a:lnTo>
                    <a:pt x="43" y="17"/>
                  </a:lnTo>
                  <a:lnTo>
                    <a:pt x="45" y="2"/>
                  </a:lnTo>
                  <a:lnTo>
                    <a:pt x="43" y="0"/>
                  </a:lnTo>
                  <a:lnTo>
                    <a:pt x="37" y="2"/>
                  </a:lnTo>
                  <a:lnTo>
                    <a:pt x="29" y="3"/>
                  </a:lnTo>
                  <a:lnTo>
                    <a:pt x="19" y="7"/>
                  </a:lnTo>
                  <a:lnTo>
                    <a:pt x="11" y="14"/>
                  </a:lnTo>
                  <a:lnTo>
                    <a:pt x="4" y="23"/>
                  </a:lnTo>
                  <a:lnTo>
                    <a:pt x="0" y="39"/>
                  </a:lnTo>
                  <a:lnTo>
                    <a:pt x="0" y="139"/>
                  </a:lnTo>
                  <a:lnTo>
                    <a:pt x="3" y="139"/>
                  </a:lnTo>
                  <a:lnTo>
                    <a:pt x="3" y="4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DDE89A"/>
                </a:solidFill>
              </a:endParaRPr>
            </a:p>
          </p:txBody>
        </p:sp>
        <p:sp>
          <p:nvSpPr>
            <p:cNvPr id="3082" name="Freeform 10"/>
            <p:cNvSpPr>
              <a:spLocks/>
            </p:cNvSpPr>
            <p:nvPr/>
          </p:nvSpPr>
          <p:spPr bwMode="gray">
            <a:xfrm>
              <a:off x="1765" y="378"/>
              <a:ext cx="146" cy="211"/>
            </a:xfrm>
            <a:custGeom>
              <a:avLst/>
              <a:gdLst/>
              <a:ahLst/>
              <a:cxnLst>
                <a:cxn ang="0">
                  <a:pos x="68" y="67"/>
                </a:cxn>
                <a:cxn ang="0">
                  <a:pos x="67" y="67"/>
                </a:cxn>
                <a:cxn ang="0">
                  <a:pos x="60" y="66"/>
                </a:cxn>
                <a:cxn ang="0">
                  <a:pos x="50" y="64"/>
                </a:cxn>
                <a:cxn ang="0">
                  <a:pos x="41" y="62"/>
                </a:cxn>
                <a:cxn ang="0">
                  <a:pos x="29" y="55"/>
                </a:cxn>
                <a:cxn ang="0">
                  <a:pos x="18" y="47"/>
                </a:cxn>
                <a:cxn ang="0">
                  <a:pos x="10" y="35"/>
                </a:cxn>
                <a:cxn ang="0">
                  <a:pos x="3" y="20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10" y="0"/>
                </a:cxn>
                <a:cxn ang="0">
                  <a:pos x="19" y="0"/>
                </a:cxn>
                <a:cxn ang="0">
                  <a:pos x="30" y="2"/>
                </a:cxn>
                <a:cxn ang="0">
                  <a:pos x="41" y="6"/>
                </a:cxn>
                <a:cxn ang="0">
                  <a:pos x="53" y="14"/>
                </a:cxn>
                <a:cxn ang="0">
                  <a:pos x="62" y="25"/>
                </a:cxn>
                <a:cxn ang="0">
                  <a:pos x="69" y="41"/>
                </a:cxn>
                <a:cxn ang="0">
                  <a:pos x="73" y="62"/>
                </a:cxn>
                <a:cxn ang="0">
                  <a:pos x="73" y="60"/>
                </a:cxn>
                <a:cxn ang="0">
                  <a:pos x="73" y="55"/>
                </a:cxn>
                <a:cxn ang="0">
                  <a:pos x="75" y="45"/>
                </a:cxn>
                <a:cxn ang="0">
                  <a:pos x="79" y="36"/>
                </a:cxn>
                <a:cxn ang="0">
                  <a:pos x="84" y="25"/>
                </a:cxn>
                <a:cxn ang="0">
                  <a:pos x="92" y="16"/>
                </a:cxn>
                <a:cxn ang="0">
                  <a:pos x="106" y="8"/>
                </a:cxn>
                <a:cxn ang="0">
                  <a:pos x="123" y="2"/>
                </a:cxn>
                <a:cxn ang="0">
                  <a:pos x="146" y="0"/>
                </a:cxn>
                <a:cxn ang="0">
                  <a:pos x="145" y="2"/>
                </a:cxn>
                <a:cxn ang="0">
                  <a:pos x="145" y="8"/>
                </a:cxn>
                <a:cxn ang="0">
                  <a:pos x="143" y="17"/>
                </a:cxn>
                <a:cxn ang="0">
                  <a:pos x="139" y="28"/>
                </a:cxn>
                <a:cxn ang="0">
                  <a:pos x="134" y="39"/>
                </a:cxn>
                <a:cxn ang="0">
                  <a:pos x="126" y="49"/>
                </a:cxn>
                <a:cxn ang="0">
                  <a:pos x="114" y="59"/>
                </a:cxn>
                <a:cxn ang="0">
                  <a:pos x="98" y="64"/>
                </a:cxn>
                <a:cxn ang="0">
                  <a:pos x="79" y="67"/>
                </a:cxn>
                <a:cxn ang="0">
                  <a:pos x="79" y="211"/>
                </a:cxn>
                <a:cxn ang="0">
                  <a:pos x="68" y="211"/>
                </a:cxn>
                <a:cxn ang="0">
                  <a:pos x="68" y="67"/>
                </a:cxn>
              </a:cxnLst>
              <a:rect l="0" t="0" r="r" b="b"/>
              <a:pathLst>
                <a:path w="146" h="211">
                  <a:moveTo>
                    <a:pt x="68" y="67"/>
                  </a:moveTo>
                  <a:lnTo>
                    <a:pt x="67" y="67"/>
                  </a:lnTo>
                  <a:lnTo>
                    <a:pt x="60" y="66"/>
                  </a:lnTo>
                  <a:lnTo>
                    <a:pt x="50" y="64"/>
                  </a:lnTo>
                  <a:lnTo>
                    <a:pt x="41" y="62"/>
                  </a:lnTo>
                  <a:lnTo>
                    <a:pt x="29" y="55"/>
                  </a:lnTo>
                  <a:lnTo>
                    <a:pt x="18" y="47"/>
                  </a:lnTo>
                  <a:lnTo>
                    <a:pt x="10" y="35"/>
                  </a:lnTo>
                  <a:lnTo>
                    <a:pt x="3" y="20"/>
                  </a:lnTo>
                  <a:lnTo>
                    <a:pt x="0" y="0"/>
                  </a:lnTo>
                  <a:lnTo>
                    <a:pt x="3" y="0"/>
                  </a:lnTo>
                  <a:lnTo>
                    <a:pt x="10" y="0"/>
                  </a:lnTo>
                  <a:lnTo>
                    <a:pt x="19" y="0"/>
                  </a:lnTo>
                  <a:lnTo>
                    <a:pt x="30" y="2"/>
                  </a:lnTo>
                  <a:lnTo>
                    <a:pt x="41" y="6"/>
                  </a:lnTo>
                  <a:lnTo>
                    <a:pt x="53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5" y="45"/>
                  </a:lnTo>
                  <a:lnTo>
                    <a:pt x="79" y="36"/>
                  </a:lnTo>
                  <a:lnTo>
                    <a:pt x="84" y="25"/>
                  </a:lnTo>
                  <a:lnTo>
                    <a:pt x="92" y="16"/>
                  </a:lnTo>
                  <a:lnTo>
                    <a:pt x="106" y="8"/>
                  </a:lnTo>
                  <a:lnTo>
                    <a:pt x="123" y="2"/>
                  </a:lnTo>
                  <a:lnTo>
                    <a:pt x="146" y="0"/>
                  </a:lnTo>
                  <a:lnTo>
                    <a:pt x="145" y="2"/>
                  </a:lnTo>
                  <a:lnTo>
                    <a:pt x="145" y="8"/>
                  </a:lnTo>
                  <a:lnTo>
                    <a:pt x="143" y="17"/>
                  </a:lnTo>
                  <a:lnTo>
                    <a:pt x="139" y="28"/>
                  </a:lnTo>
                  <a:lnTo>
                    <a:pt x="134" y="39"/>
                  </a:lnTo>
                  <a:lnTo>
                    <a:pt x="126" y="49"/>
                  </a:lnTo>
                  <a:lnTo>
                    <a:pt x="114" y="59"/>
                  </a:lnTo>
                  <a:lnTo>
                    <a:pt x="98" y="64"/>
                  </a:lnTo>
                  <a:lnTo>
                    <a:pt x="79" y="67"/>
                  </a:lnTo>
                  <a:lnTo>
                    <a:pt x="79" y="211"/>
                  </a:lnTo>
                  <a:lnTo>
                    <a:pt x="68" y="211"/>
                  </a:lnTo>
                  <a:lnTo>
                    <a:pt x="68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DDE89A"/>
                </a:solidFill>
              </a:endParaRPr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gray">
            <a:xfrm>
              <a:off x="2792" y="378"/>
              <a:ext cx="144" cy="211"/>
            </a:xfrm>
            <a:custGeom>
              <a:avLst/>
              <a:gdLst/>
              <a:ahLst/>
              <a:cxnLst>
                <a:cxn ang="0">
                  <a:pos x="67" y="67"/>
                </a:cxn>
                <a:cxn ang="0">
                  <a:pos x="66" y="67"/>
                </a:cxn>
                <a:cxn ang="0">
                  <a:pos x="59" y="66"/>
                </a:cxn>
                <a:cxn ang="0">
                  <a:pos x="50" y="64"/>
                </a:cxn>
                <a:cxn ang="0">
                  <a:pos x="39" y="62"/>
                </a:cxn>
                <a:cxn ang="0">
                  <a:pos x="28" y="55"/>
                </a:cxn>
                <a:cxn ang="0">
                  <a:pos x="17" y="47"/>
                </a:cxn>
                <a:cxn ang="0">
                  <a:pos x="9" y="35"/>
                </a:cxn>
                <a:cxn ang="0">
                  <a:pos x="2" y="2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9" y="0"/>
                </a:cxn>
                <a:cxn ang="0">
                  <a:pos x="17" y="0"/>
                </a:cxn>
                <a:cxn ang="0">
                  <a:pos x="28" y="2"/>
                </a:cxn>
                <a:cxn ang="0">
                  <a:pos x="40" y="6"/>
                </a:cxn>
                <a:cxn ang="0">
                  <a:pos x="51" y="14"/>
                </a:cxn>
                <a:cxn ang="0">
                  <a:pos x="62" y="25"/>
                </a:cxn>
                <a:cxn ang="0">
                  <a:pos x="69" y="41"/>
                </a:cxn>
                <a:cxn ang="0">
                  <a:pos x="73" y="62"/>
                </a:cxn>
                <a:cxn ang="0">
                  <a:pos x="73" y="60"/>
                </a:cxn>
                <a:cxn ang="0">
                  <a:pos x="73" y="55"/>
                </a:cxn>
                <a:cxn ang="0">
                  <a:pos x="74" y="45"/>
                </a:cxn>
                <a:cxn ang="0">
                  <a:pos x="77" y="36"/>
                </a:cxn>
                <a:cxn ang="0">
                  <a:pos x="82" y="25"/>
                </a:cxn>
                <a:cxn ang="0">
                  <a:pos x="91" y="16"/>
                </a:cxn>
                <a:cxn ang="0">
                  <a:pos x="105" y="8"/>
                </a:cxn>
                <a:cxn ang="0">
                  <a:pos x="121" y="2"/>
                </a:cxn>
                <a:cxn ang="0">
                  <a:pos x="144" y="0"/>
                </a:cxn>
                <a:cxn ang="0">
                  <a:pos x="144" y="2"/>
                </a:cxn>
                <a:cxn ang="0">
                  <a:pos x="144" y="8"/>
                </a:cxn>
                <a:cxn ang="0">
                  <a:pos x="141" y="17"/>
                </a:cxn>
                <a:cxn ang="0">
                  <a:pos x="139" y="28"/>
                </a:cxn>
                <a:cxn ang="0">
                  <a:pos x="133" y="39"/>
                </a:cxn>
                <a:cxn ang="0">
                  <a:pos x="125" y="49"/>
                </a:cxn>
                <a:cxn ang="0">
                  <a:pos x="113" y="59"/>
                </a:cxn>
                <a:cxn ang="0">
                  <a:pos x="97" y="64"/>
                </a:cxn>
                <a:cxn ang="0">
                  <a:pos x="77" y="67"/>
                </a:cxn>
                <a:cxn ang="0">
                  <a:pos x="77" y="211"/>
                </a:cxn>
                <a:cxn ang="0">
                  <a:pos x="67" y="211"/>
                </a:cxn>
                <a:cxn ang="0">
                  <a:pos x="67" y="67"/>
                </a:cxn>
              </a:cxnLst>
              <a:rect l="0" t="0" r="r" b="b"/>
              <a:pathLst>
                <a:path w="144" h="211">
                  <a:moveTo>
                    <a:pt x="67" y="67"/>
                  </a:moveTo>
                  <a:lnTo>
                    <a:pt x="66" y="67"/>
                  </a:lnTo>
                  <a:lnTo>
                    <a:pt x="59" y="66"/>
                  </a:lnTo>
                  <a:lnTo>
                    <a:pt x="50" y="64"/>
                  </a:lnTo>
                  <a:lnTo>
                    <a:pt x="39" y="62"/>
                  </a:lnTo>
                  <a:lnTo>
                    <a:pt x="28" y="55"/>
                  </a:lnTo>
                  <a:lnTo>
                    <a:pt x="17" y="47"/>
                  </a:lnTo>
                  <a:lnTo>
                    <a:pt x="9" y="35"/>
                  </a:lnTo>
                  <a:lnTo>
                    <a:pt x="2" y="20"/>
                  </a:lnTo>
                  <a:lnTo>
                    <a:pt x="0" y="0"/>
                  </a:lnTo>
                  <a:lnTo>
                    <a:pt x="2" y="0"/>
                  </a:lnTo>
                  <a:lnTo>
                    <a:pt x="9" y="0"/>
                  </a:lnTo>
                  <a:lnTo>
                    <a:pt x="17" y="0"/>
                  </a:lnTo>
                  <a:lnTo>
                    <a:pt x="28" y="2"/>
                  </a:lnTo>
                  <a:lnTo>
                    <a:pt x="40" y="6"/>
                  </a:lnTo>
                  <a:lnTo>
                    <a:pt x="51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4" y="45"/>
                  </a:lnTo>
                  <a:lnTo>
                    <a:pt x="77" y="36"/>
                  </a:lnTo>
                  <a:lnTo>
                    <a:pt x="82" y="25"/>
                  </a:lnTo>
                  <a:lnTo>
                    <a:pt x="91" y="16"/>
                  </a:lnTo>
                  <a:lnTo>
                    <a:pt x="105" y="8"/>
                  </a:lnTo>
                  <a:lnTo>
                    <a:pt x="121" y="2"/>
                  </a:lnTo>
                  <a:lnTo>
                    <a:pt x="144" y="0"/>
                  </a:lnTo>
                  <a:lnTo>
                    <a:pt x="144" y="2"/>
                  </a:lnTo>
                  <a:lnTo>
                    <a:pt x="144" y="8"/>
                  </a:lnTo>
                  <a:lnTo>
                    <a:pt x="141" y="17"/>
                  </a:lnTo>
                  <a:lnTo>
                    <a:pt x="139" y="28"/>
                  </a:lnTo>
                  <a:lnTo>
                    <a:pt x="133" y="39"/>
                  </a:lnTo>
                  <a:lnTo>
                    <a:pt x="125" y="49"/>
                  </a:lnTo>
                  <a:lnTo>
                    <a:pt x="113" y="59"/>
                  </a:lnTo>
                  <a:lnTo>
                    <a:pt x="97" y="64"/>
                  </a:lnTo>
                  <a:lnTo>
                    <a:pt x="77" y="67"/>
                  </a:lnTo>
                  <a:lnTo>
                    <a:pt x="77" y="211"/>
                  </a:lnTo>
                  <a:lnTo>
                    <a:pt x="67" y="211"/>
                  </a:lnTo>
                  <a:lnTo>
                    <a:pt x="67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DDE89A"/>
                </a:solidFill>
              </a:endParaRPr>
            </a:p>
          </p:txBody>
        </p:sp>
        <p:sp>
          <p:nvSpPr>
            <p:cNvPr id="3084" name="Freeform 12"/>
            <p:cNvSpPr>
              <a:spLocks/>
            </p:cNvSpPr>
            <p:nvPr/>
          </p:nvSpPr>
          <p:spPr bwMode="gray">
            <a:xfrm>
              <a:off x="2631" y="457"/>
              <a:ext cx="89" cy="132"/>
            </a:xfrm>
            <a:custGeom>
              <a:avLst/>
              <a:gdLst/>
              <a:ahLst/>
              <a:cxnLst>
                <a:cxn ang="0">
                  <a:pos x="42" y="43"/>
                </a:cxn>
                <a:cxn ang="0">
                  <a:pos x="39" y="42"/>
                </a:cxn>
                <a:cxn ang="0">
                  <a:pos x="33" y="42"/>
                </a:cxn>
                <a:cxn ang="0">
                  <a:pos x="25" y="39"/>
                </a:cxn>
                <a:cxn ang="0">
                  <a:pos x="16" y="35"/>
                </a:cxn>
                <a:cxn ang="0">
                  <a:pos x="8" y="27"/>
                </a:cxn>
                <a:cxn ang="0">
                  <a:pos x="2" y="16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12" y="1"/>
                </a:cxn>
                <a:cxn ang="0">
                  <a:pos x="21" y="3"/>
                </a:cxn>
                <a:cxn ang="0">
                  <a:pos x="29" y="8"/>
                </a:cxn>
                <a:cxn ang="0">
                  <a:pos x="37" y="15"/>
                </a:cxn>
                <a:cxn ang="0">
                  <a:pos x="42" y="26"/>
                </a:cxn>
                <a:cxn ang="0">
                  <a:pos x="45" y="39"/>
                </a:cxn>
                <a:cxn ang="0">
                  <a:pos x="45" y="38"/>
                </a:cxn>
                <a:cxn ang="0">
                  <a:pos x="45" y="34"/>
                </a:cxn>
                <a:cxn ang="0">
                  <a:pos x="46" y="27"/>
                </a:cxn>
                <a:cxn ang="0">
                  <a:pos x="49" y="20"/>
                </a:cxn>
                <a:cxn ang="0">
                  <a:pos x="54" y="14"/>
                </a:cxn>
                <a:cxn ang="0">
                  <a:pos x="62" y="7"/>
                </a:cxn>
                <a:cxn ang="0">
                  <a:pos x="73" y="3"/>
                </a:cxn>
                <a:cxn ang="0">
                  <a:pos x="89" y="0"/>
                </a:cxn>
                <a:cxn ang="0">
                  <a:pos x="89" y="3"/>
                </a:cxn>
                <a:cxn ang="0">
                  <a:pos x="88" y="10"/>
                </a:cxn>
                <a:cxn ang="0">
                  <a:pos x="87" y="18"/>
                </a:cxn>
                <a:cxn ang="0">
                  <a:pos x="81" y="26"/>
                </a:cxn>
                <a:cxn ang="0">
                  <a:pos x="74" y="34"/>
                </a:cxn>
                <a:cxn ang="0">
                  <a:pos x="64" y="41"/>
                </a:cxn>
                <a:cxn ang="0">
                  <a:pos x="47" y="43"/>
                </a:cxn>
                <a:cxn ang="0">
                  <a:pos x="47" y="132"/>
                </a:cxn>
                <a:cxn ang="0">
                  <a:pos x="42" y="132"/>
                </a:cxn>
                <a:cxn ang="0">
                  <a:pos x="42" y="43"/>
                </a:cxn>
              </a:cxnLst>
              <a:rect l="0" t="0" r="r" b="b"/>
              <a:pathLst>
                <a:path w="89" h="132">
                  <a:moveTo>
                    <a:pt x="42" y="43"/>
                  </a:moveTo>
                  <a:lnTo>
                    <a:pt x="39" y="42"/>
                  </a:lnTo>
                  <a:lnTo>
                    <a:pt x="33" y="42"/>
                  </a:lnTo>
                  <a:lnTo>
                    <a:pt x="25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2" y="16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12" y="1"/>
                  </a:lnTo>
                  <a:lnTo>
                    <a:pt x="21" y="3"/>
                  </a:lnTo>
                  <a:lnTo>
                    <a:pt x="29" y="8"/>
                  </a:lnTo>
                  <a:lnTo>
                    <a:pt x="37" y="15"/>
                  </a:lnTo>
                  <a:lnTo>
                    <a:pt x="42" y="26"/>
                  </a:lnTo>
                  <a:lnTo>
                    <a:pt x="45" y="39"/>
                  </a:lnTo>
                  <a:lnTo>
                    <a:pt x="45" y="38"/>
                  </a:lnTo>
                  <a:lnTo>
                    <a:pt x="45" y="34"/>
                  </a:lnTo>
                  <a:lnTo>
                    <a:pt x="46" y="27"/>
                  </a:lnTo>
                  <a:lnTo>
                    <a:pt x="49" y="20"/>
                  </a:lnTo>
                  <a:lnTo>
                    <a:pt x="54" y="14"/>
                  </a:lnTo>
                  <a:lnTo>
                    <a:pt x="62" y="7"/>
                  </a:lnTo>
                  <a:lnTo>
                    <a:pt x="73" y="3"/>
                  </a:lnTo>
                  <a:lnTo>
                    <a:pt x="89" y="0"/>
                  </a:lnTo>
                  <a:lnTo>
                    <a:pt x="89" y="3"/>
                  </a:lnTo>
                  <a:lnTo>
                    <a:pt x="88" y="10"/>
                  </a:lnTo>
                  <a:lnTo>
                    <a:pt x="87" y="18"/>
                  </a:lnTo>
                  <a:lnTo>
                    <a:pt x="81" y="26"/>
                  </a:lnTo>
                  <a:lnTo>
                    <a:pt x="74" y="34"/>
                  </a:lnTo>
                  <a:lnTo>
                    <a:pt x="64" y="41"/>
                  </a:lnTo>
                  <a:lnTo>
                    <a:pt x="47" y="43"/>
                  </a:lnTo>
                  <a:lnTo>
                    <a:pt x="47" y="132"/>
                  </a:lnTo>
                  <a:lnTo>
                    <a:pt x="42" y="132"/>
                  </a:lnTo>
                  <a:lnTo>
                    <a:pt x="42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DDE89A"/>
                </a:solidFill>
              </a:endParaRPr>
            </a:p>
          </p:txBody>
        </p:sp>
        <p:sp>
          <p:nvSpPr>
            <p:cNvPr id="3085" name="Freeform 13"/>
            <p:cNvSpPr>
              <a:spLocks/>
            </p:cNvSpPr>
            <p:nvPr/>
          </p:nvSpPr>
          <p:spPr bwMode="gray">
            <a:xfrm>
              <a:off x="2430" y="403"/>
              <a:ext cx="88" cy="186"/>
            </a:xfrm>
            <a:custGeom>
              <a:avLst/>
              <a:gdLst/>
              <a:ahLst/>
              <a:cxnLst>
                <a:cxn ang="0">
                  <a:pos x="43" y="43"/>
                </a:cxn>
                <a:cxn ang="0">
                  <a:pos x="41" y="43"/>
                </a:cxn>
                <a:cxn ang="0">
                  <a:pos x="35" y="43"/>
                </a:cxn>
                <a:cxn ang="0">
                  <a:pos x="27" y="41"/>
                </a:cxn>
                <a:cxn ang="0">
                  <a:pos x="18" y="35"/>
                </a:cxn>
                <a:cxn ang="0">
                  <a:pos x="8" y="28"/>
                </a:cxn>
                <a:cxn ang="0">
                  <a:pos x="3" y="16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8" y="0"/>
                </a:cxn>
                <a:cxn ang="0">
                  <a:pos x="17" y="1"/>
                </a:cxn>
                <a:cxn ang="0">
                  <a:pos x="26" y="6"/>
                </a:cxn>
                <a:cxn ang="0">
                  <a:pos x="35" y="12"/>
                </a:cxn>
                <a:cxn ang="0">
                  <a:pos x="42" y="24"/>
                </a:cxn>
                <a:cxn ang="0">
                  <a:pos x="48" y="41"/>
                </a:cxn>
                <a:cxn ang="0">
                  <a:pos x="48" y="90"/>
                </a:cxn>
                <a:cxn ang="0">
                  <a:pos x="48" y="88"/>
                </a:cxn>
                <a:cxn ang="0">
                  <a:pos x="48" y="82"/>
                </a:cxn>
                <a:cxn ang="0">
                  <a:pos x="50" y="74"/>
                </a:cxn>
                <a:cxn ang="0">
                  <a:pos x="54" y="66"/>
                </a:cxn>
                <a:cxn ang="0">
                  <a:pos x="61" y="58"/>
                </a:cxn>
                <a:cxn ang="0">
                  <a:pos x="72" y="53"/>
                </a:cxn>
                <a:cxn ang="0">
                  <a:pos x="87" y="50"/>
                </a:cxn>
                <a:cxn ang="0">
                  <a:pos x="88" y="51"/>
                </a:cxn>
                <a:cxn ang="0">
                  <a:pos x="88" y="57"/>
                </a:cxn>
                <a:cxn ang="0">
                  <a:pos x="87" y="64"/>
                </a:cxn>
                <a:cxn ang="0">
                  <a:pos x="84" y="72"/>
                </a:cxn>
                <a:cxn ang="0">
                  <a:pos x="80" y="80"/>
                </a:cxn>
                <a:cxn ang="0">
                  <a:pos x="73" y="86"/>
                </a:cxn>
                <a:cxn ang="0">
                  <a:pos x="62" y="92"/>
                </a:cxn>
                <a:cxn ang="0">
                  <a:pos x="48" y="93"/>
                </a:cxn>
                <a:cxn ang="0">
                  <a:pos x="48" y="186"/>
                </a:cxn>
                <a:cxn ang="0">
                  <a:pos x="43" y="186"/>
                </a:cxn>
                <a:cxn ang="0">
                  <a:pos x="43" y="143"/>
                </a:cxn>
                <a:cxn ang="0">
                  <a:pos x="42" y="143"/>
                </a:cxn>
                <a:cxn ang="0">
                  <a:pos x="37" y="142"/>
                </a:cxn>
                <a:cxn ang="0">
                  <a:pos x="29" y="140"/>
                </a:cxn>
                <a:cxn ang="0">
                  <a:pos x="22" y="136"/>
                </a:cxn>
                <a:cxn ang="0">
                  <a:pos x="14" y="130"/>
                </a:cxn>
                <a:cxn ang="0">
                  <a:pos x="8" y="120"/>
                </a:cxn>
                <a:cxn ang="0">
                  <a:pos x="7" y="105"/>
                </a:cxn>
                <a:cxn ang="0">
                  <a:pos x="8" y="105"/>
                </a:cxn>
                <a:cxn ang="0">
                  <a:pos x="12" y="107"/>
                </a:cxn>
                <a:cxn ang="0">
                  <a:pos x="19" y="108"/>
                </a:cxn>
                <a:cxn ang="0">
                  <a:pos x="26" y="111"/>
                </a:cxn>
                <a:cxn ang="0">
                  <a:pos x="34" y="117"/>
                </a:cxn>
                <a:cxn ang="0">
                  <a:pos x="39" y="127"/>
                </a:cxn>
                <a:cxn ang="0">
                  <a:pos x="43" y="140"/>
                </a:cxn>
                <a:cxn ang="0">
                  <a:pos x="43" y="43"/>
                </a:cxn>
              </a:cxnLst>
              <a:rect l="0" t="0" r="r" b="b"/>
              <a:pathLst>
                <a:path w="88" h="186">
                  <a:moveTo>
                    <a:pt x="43" y="43"/>
                  </a:moveTo>
                  <a:lnTo>
                    <a:pt x="41" y="43"/>
                  </a:lnTo>
                  <a:lnTo>
                    <a:pt x="35" y="43"/>
                  </a:lnTo>
                  <a:lnTo>
                    <a:pt x="27" y="41"/>
                  </a:lnTo>
                  <a:lnTo>
                    <a:pt x="18" y="35"/>
                  </a:lnTo>
                  <a:lnTo>
                    <a:pt x="8" y="28"/>
                  </a:lnTo>
                  <a:lnTo>
                    <a:pt x="3" y="16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7" y="1"/>
                  </a:lnTo>
                  <a:lnTo>
                    <a:pt x="26" y="6"/>
                  </a:lnTo>
                  <a:lnTo>
                    <a:pt x="35" y="12"/>
                  </a:lnTo>
                  <a:lnTo>
                    <a:pt x="42" y="24"/>
                  </a:lnTo>
                  <a:lnTo>
                    <a:pt x="48" y="41"/>
                  </a:lnTo>
                  <a:lnTo>
                    <a:pt x="48" y="90"/>
                  </a:lnTo>
                  <a:lnTo>
                    <a:pt x="48" y="88"/>
                  </a:lnTo>
                  <a:lnTo>
                    <a:pt x="48" y="82"/>
                  </a:lnTo>
                  <a:lnTo>
                    <a:pt x="50" y="74"/>
                  </a:lnTo>
                  <a:lnTo>
                    <a:pt x="54" y="66"/>
                  </a:lnTo>
                  <a:lnTo>
                    <a:pt x="61" y="58"/>
                  </a:lnTo>
                  <a:lnTo>
                    <a:pt x="72" y="53"/>
                  </a:lnTo>
                  <a:lnTo>
                    <a:pt x="87" y="50"/>
                  </a:lnTo>
                  <a:lnTo>
                    <a:pt x="88" y="51"/>
                  </a:lnTo>
                  <a:lnTo>
                    <a:pt x="88" y="57"/>
                  </a:lnTo>
                  <a:lnTo>
                    <a:pt x="87" y="64"/>
                  </a:lnTo>
                  <a:lnTo>
                    <a:pt x="84" y="72"/>
                  </a:lnTo>
                  <a:lnTo>
                    <a:pt x="80" y="80"/>
                  </a:lnTo>
                  <a:lnTo>
                    <a:pt x="73" y="86"/>
                  </a:lnTo>
                  <a:lnTo>
                    <a:pt x="62" y="92"/>
                  </a:lnTo>
                  <a:lnTo>
                    <a:pt x="48" y="93"/>
                  </a:lnTo>
                  <a:lnTo>
                    <a:pt x="48" y="186"/>
                  </a:lnTo>
                  <a:lnTo>
                    <a:pt x="43" y="186"/>
                  </a:lnTo>
                  <a:lnTo>
                    <a:pt x="43" y="143"/>
                  </a:lnTo>
                  <a:lnTo>
                    <a:pt x="42" y="143"/>
                  </a:lnTo>
                  <a:lnTo>
                    <a:pt x="37" y="142"/>
                  </a:lnTo>
                  <a:lnTo>
                    <a:pt x="29" y="140"/>
                  </a:lnTo>
                  <a:lnTo>
                    <a:pt x="22" y="136"/>
                  </a:lnTo>
                  <a:lnTo>
                    <a:pt x="14" y="130"/>
                  </a:lnTo>
                  <a:lnTo>
                    <a:pt x="8" y="120"/>
                  </a:lnTo>
                  <a:lnTo>
                    <a:pt x="7" y="105"/>
                  </a:lnTo>
                  <a:lnTo>
                    <a:pt x="8" y="105"/>
                  </a:lnTo>
                  <a:lnTo>
                    <a:pt x="12" y="107"/>
                  </a:lnTo>
                  <a:lnTo>
                    <a:pt x="19" y="108"/>
                  </a:lnTo>
                  <a:lnTo>
                    <a:pt x="26" y="111"/>
                  </a:lnTo>
                  <a:lnTo>
                    <a:pt x="34" y="117"/>
                  </a:lnTo>
                  <a:lnTo>
                    <a:pt x="39" y="127"/>
                  </a:lnTo>
                  <a:lnTo>
                    <a:pt x="43" y="140"/>
                  </a:lnTo>
                  <a:lnTo>
                    <a:pt x="43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DDE89A"/>
                </a:solidFill>
              </a:endParaRPr>
            </a:p>
          </p:txBody>
        </p:sp>
        <p:sp>
          <p:nvSpPr>
            <p:cNvPr id="3086" name="Freeform 14"/>
            <p:cNvSpPr>
              <a:spLocks/>
            </p:cNvSpPr>
            <p:nvPr/>
          </p:nvSpPr>
          <p:spPr bwMode="gray">
            <a:xfrm>
              <a:off x="1914" y="233"/>
              <a:ext cx="166" cy="356"/>
            </a:xfrm>
            <a:custGeom>
              <a:avLst/>
              <a:gdLst/>
              <a:ahLst/>
              <a:cxnLst>
                <a:cxn ang="0">
                  <a:pos x="85" y="84"/>
                </a:cxn>
                <a:cxn ang="0">
                  <a:pos x="101" y="81"/>
                </a:cxn>
                <a:cxn ang="0">
                  <a:pos x="124" y="73"/>
                </a:cxn>
                <a:cxn ang="0">
                  <a:pos x="148" y="56"/>
                </a:cxn>
                <a:cxn ang="0">
                  <a:pos x="163" y="23"/>
                </a:cxn>
                <a:cxn ang="0">
                  <a:pos x="163" y="0"/>
                </a:cxn>
                <a:cxn ang="0">
                  <a:pos x="148" y="0"/>
                </a:cxn>
                <a:cxn ang="0">
                  <a:pos x="125" y="6"/>
                </a:cxn>
                <a:cxn ang="0">
                  <a:pos x="101" y="22"/>
                </a:cxn>
                <a:cxn ang="0">
                  <a:pos x="82" y="54"/>
                </a:cxn>
                <a:cxn ang="0">
                  <a:pos x="77" y="173"/>
                </a:cxn>
                <a:cxn ang="0">
                  <a:pos x="77" y="165"/>
                </a:cxn>
                <a:cxn ang="0">
                  <a:pos x="71" y="146"/>
                </a:cxn>
                <a:cxn ang="0">
                  <a:pos x="60" y="123"/>
                </a:cxn>
                <a:cxn ang="0">
                  <a:pos x="38" y="104"/>
                </a:cxn>
                <a:cxn ang="0">
                  <a:pos x="0" y="96"/>
                </a:cxn>
                <a:cxn ang="0">
                  <a:pos x="0" y="103"/>
                </a:cxn>
                <a:cxn ang="0">
                  <a:pos x="0" y="120"/>
                </a:cxn>
                <a:cxn ang="0">
                  <a:pos x="8" y="143"/>
                </a:cxn>
                <a:cxn ang="0">
                  <a:pos x="24" y="163"/>
                </a:cxn>
                <a:cxn ang="0">
                  <a:pos x="55" y="177"/>
                </a:cxn>
                <a:cxn ang="0">
                  <a:pos x="77" y="356"/>
                </a:cxn>
                <a:cxn ang="0">
                  <a:pos x="82" y="274"/>
                </a:cxn>
                <a:cxn ang="0">
                  <a:pos x="91" y="273"/>
                </a:cxn>
                <a:cxn ang="0">
                  <a:pos x="112" y="267"/>
                </a:cxn>
                <a:cxn ang="0">
                  <a:pos x="135" y="252"/>
                </a:cxn>
                <a:cxn ang="0">
                  <a:pos x="151" y="224"/>
                </a:cxn>
                <a:cxn ang="0">
                  <a:pos x="152" y="203"/>
                </a:cxn>
                <a:cxn ang="0">
                  <a:pos x="137" y="204"/>
                </a:cxn>
                <a:cxn ang="0">
                  <a:pos x="117" y="211"/>
                </a:cxn>
                <a:cxn ang="0">
                  <a:pos x="97" y="231"/>
                </a:cxn>
                <a:cxn ang="0">
                  <a:pos x="82" y="267"/>
                </a:cxn>
              </a:cxnLst>
              <a:rect l="0" t="0" r="r" b="b"/>
              <a:pathLst>
                <a:path w="166" h="356">
                  <a:moveTo>
                    <a:pt x="82" y="84"/>
                  </a:moveTo>
                  <a:lnTo>
                    <a:pt x="85" y="84"/>
                  </a:lnTo>
                  <a:lnTo>
                    <a:pt x="91" y="84"/>
                  </a:lnTo>
                  <a:lnTo>
                    <a:pt x="101" y="81"/>
                  </a:lnTo>
                  <a:lnTo>
                    <a:pt x="112" y="78"/>
                  </a:lnTo>
                  <a:lnTo>
                    <a:pt x="124" y="73"/>
                  </a:lnTo>
                  <a:lnTo>
                    <a:pt x="136" y="66"/>
                  </a:lnTo>
                  <a:lnTo>
                    <a:pt x="148" y="56"/>
                  </a:lnTo>
                  <a:lnTo>
                    <a:pt x="156" y="42"/>
                  </a:lnTo>
                  <a:lnTo>
                    <a:pt x="163" y="23"/>
                  </a:lnTo>
                  <a:lnTo>
                    <a:pt x="166" y="2"/>
                  </a:lnTo>
                  <a:lnTo>
                    <a:pt x="163" y="0"/>
                  </a:lnTo>
                  <a:lnTo>
                    <a:pt x="158" y="0"/>
                  </a:lnTo>
                  <a:lnTo>
                    <a:pt x="148" y="0"/>
                  </a:lnTo>
                  <a:lnTo>
                    <a:pt x="137" y="3"/>
                  </a:lnTo>
                  <a:lnTo>
                    <a:pt x="125" y="6"/>
                  </a:lnTo>
                  <a:lnTo>
                    <a:pt x="113" y="12"/>
                  </a:lnTo>
                  <a:lnTo>
                    <a:pt x="101" y="22"/>
                  </a:lnTo>
                  <a:lnTo>
                    <a:pt x="90" y="35"/>
                  </a:lnTo>
                  <a:lnTo>
                    <a:pt x="82" y="54"/>
                  </a:lnTo>
                  <a:lnTo>
                    <a:pt x="77" y="78"/>
                  </a:lnTo>
                  <a:lnTo>
                    <a:pt x="77" y="173"/>
                  </a:lnTo>
                  <a:lnTo>
                    <a:pt x="77" y="170"/>
                  </a:lnTo>
                  <a:lnTo>
                    <a:pt x="77" y="165"/>
                  </a:lnTo>
                  <a:lnTo>
                    <a:pt x="74" y="157"/>
                  </a:lnTo>
                  <a:lnTo>
                    <a:pt x="71" y="146"/>
                  </a:lnTo>
                  <a:lnTo>
                    <a:pt x="67" y="134"/>
                  </a:lnTo>
                  <a:lnTo>
                    <a:pt x="60" y="123"/>
                  </a:lnTo>
                  <a:lnTo>
                    <a:pt x="50" y="112"/>
                  </a:lnTo>
                  <a:lnTo>
                    <a:pt x="38" y="104"/>
                  </a:lnTo>
                  <a:lnTo>
                    <a:pt x="20" y="97"/>
                  </a:lnTo>
                  <a:lnTo>
                    <a:pt x="0" y="96"/>
                  </a:lnTo>
                  <a:lnTo>
                    <a:pt x="0" y="97"/>
                  </a:lnTo>
                  <a:lnTo>
                    <a:pt x="0" y="103"/>
                  </a:lnTo>
                  <a:lnTo>
                    <a:pt x="0" y="111"/>
                  </a:lnTo>
                  <a:lnTo>
                    <a:pt x="0" y="120"/>
                  </a:lnTo>
                  <a:lnTo>
                    <a:pt x="2" y="131"/>
                  </a:lnTo>
                  <a:lnTo>
                    <a:pt x="8" y="143"/>
                  </a:lnTo>
                  <a:lnTo>
                    <a:pt x="15" y="154"/>
                  </a:lnTo>
                  <a:lnTo>
                    <a:pt x="24" y="163"/>
                  </a:lnTo>
                  <a:lnTo>
                    <a:pt x="38" y="171"/>
                  </a:lnTo>
                  <a:lnTo>
                    <a:pt x="55" y="177"/>
                  </a:lnTo>
                  <a:lnTo>
                    <a:pt x="77" y="178"/>
                  </a:lnTo>
                  <a:lnTo>
                    <a:pt x="77" y="356"/>
                  </a:lnTo>
                  <a:lnTo>
                    <a:pt x="82" y="356"/>
                  </a:lnTo>
                  <a:lnTo>
                    <a:pt x="82" y="274"/>
                  </a:lnTo>
                  <a:lnTo>
                    <a:pt x="85" y="273"/>
                  </a:lnTo>
                  <a:lnTo>
                    <a:pt x="91" y="273"/>
                  </a:lnTo>
                  <a:lnTo>
                    <a:pt x="101" y="271"/>
                  </a:lnTo>
                  <a:lnTo>
                    <a:pt x="112" y="267"/>
                  </a:lnTo>
                  <a:lnTo>
                    <a:pt x="124" y="262"/>
                  </a:lnTo>
                  <a:lnTo>
                    <a:pt x="135" y="252"/>
                  </a:lnTo>
                  <a:lnTo>
                    <a:pt x="144" y="240"/>
                  </a:lnTo>
                  <a:lnTo>
                    <a:pt x="151" y="224"/>
                  </a:lnTo>
                  <a:lnTo>
                    <a:pt x="154" y="203"/>
                  </a:lnTo>
                  <a:lnTo>
                    <a:pt x="152" y="203"/>
                  </a:lnTo>
                  <a:lnTo>
                    <a:pt x="145" y="203"/>
                  </a:lnTo>
                  <a:lnTo>
                    <a:pt x="137" y="204"/>
                  </a:lnTo>
                  <a:lnTo>
                    <a:pt x="128" y="207"/>
                  </a:lnTo>
                  <a:lnTo>
                    <a:pt x="117" y="211"/>
                  </a:lnTo>
                  <a:lnTo>
                    <a:pt x="106" y="219"/>
                  </a:lnTo>
                  <a:lnTo>
                    <a:pt x="97" y="231"/>
                  </a:lnTo>
                  <a:lnTo>
                    <a:pt x="89" y="247"/>
                  </a:lnTo>
                  <a:lnTo>
                    <a:pt x="82" y="267"/>
                  </a:lnTo>
                  <a:lnTo>
                    <a:pt x="82" y="84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DDE89A"/>
                </a:solidFill>
              </a:endParaRPr>
            </a:p>
          </p:txBody>
        </p:sp>
        <p:sp>
          <p:nvSpPr>
            <p:cNvPr id="3087" name="Freeform 15"/>
            <p:cNvSpPr>
              <a:spLocks/>
            </p:cNvSpPr>
            <p:nvPr/>
          </p:nvSpPr>
          <p:spPr bwMode="gray">
            <a:xfrm>
              <a:off x="2514" y="379"/>
              <a:ext cx="92" cy="210"/>
            </a:xfrm>
            <a:custGeom>
              <a:avLst/>
              <a:gdLst/>
              <a:ahLst/>
              <a:cxnLst>
                <a:cxn ang="0">
                  <a:pos x="43" y="162"/>
                </a:cxn>
                <a:cxn ang="0">
                  <a:pos x="36" y="160"/>
                </a:cxn>
                <a:cxn ang="0">
                  <a:pos x="23" y="155"/>
                </a:cxn>
                <a:cxn ang="0">
                  <a:pos x="12" y="141"/>
                </a:cxn>
                <a:cxn ang="0">
                  <a:pos x="12" y="129"/>
                </a:cxn>
                <a:cxn ang="0">
                  <a:pos x="23" y="132"/>
                </a:cxn>
                <a:cxn ang="0">
                  <a:pos x="38" y="145"/>
                </a:cxn>
                <a:cxn ang="0">
                  <a:pos x="43" y="108"/>
                </a:cxn>
                <a:cxn ang="0">
                  <a:pos x="35" y="106"/>
                </a:cxn>
                <a:cxn ang="0">
                  <a:pos x="20" y="101"/>
                </a:cxn>
                <a:cxn ang="0">
                  <a:pos x="7" y="83"/>
                </a:cxn>
                <a:cxn ang="0">
                  <a:pos x="7" y="70"/>
                </a:cxn>
                <a:cxn ang="0">
                  <a:pos x="17" y="71"/>
                </a:cxn>
                <a:cxn ang="0">
                  <a:pos x="31" y="81"/>
                </a:cxn>
                <a:cxn ang="0">
                  <a:pos x="43" y="105"/>
                </a:cxn>
                <a:cxn ang="0">
                  <a:pos x="40" y="43"/>
                </a:cxn>
                <a:cxn ang="0">
                  <a:pos x="26" y="39"/>
                </a:cxn>
                <a:cxn ang="0">
                  <a:pos x="8" y="27"/>
                </a:cxn>
                <a:cxn ang="0">
                  <a:pos x="0" y="0"/>
                </a:cxn>
                <a:cxn ang="0">
                  <a:pos x="7" y="0"/>
                </a:cxn>
                <a:cxn ang="0">
                  <a:pos x="23" y="5"/>
                </a:cxn>
                <a:cxn ang="0">
                  <a:pos x="39" y="23"/>
                </a:cxn>
                <a:cxn ang="0">
                  <a:pos x="46" y="38"/>
                </a:cxn>
                <a:cxn ang="0">
                  <a:pos x="51" y="24"/>
                </a:cxn>
                <a:cxn ang="0">
                  <a:pos x="66" y="8"/>
                </a:cxn>
                <a:cxn ang="0">
                  <a:pos x="92" y="0"/>
                </a:cxn>
                <a:cxn ang="0">
                  <a:pos x="90" y="8"/>
                </a:cxn>
                <a:cxn ang="0">
                  <a:pos x="82" y="25"/>
                </a:cxn>
                <a:cxn ang="0">
                  <a:pos x="63" y="40"/>
                </a:cxn>
                <a:cxn ang="0">
                  <a:pos x="49" y="124"/>
                </a:cxn>
                <a:cxn ang="0">
                  <a:pos x="50" y="116"/>
                </a:cxn>
                <a:cxn ang="0">
                  <a:pos x="59" y="100"/>
                </a:cxn>
                <a:cxn ang="0">
                  <a:pos x="81" y="92"/>
                </a:cxn>
                <a:cxn ang="0">
                  <a:pos x="80" y="98"/>
                </a:cxn>
                <a:cxn ang="0">
                  <a:pos x="73" y="114"/>
                </a:cxn>
                <a:cxn ang="0">
                  <a:pos x="59" y="127"/>
                </a:cxn>
                <a:cxn ang="0">
                  <a:pos x="49" y="210"/>
                </a:cxn>
              </a:cxnLst>
              <a:rect l="0" t="0" r="r" b="b"/>
              <a:pathLst>
                <a:path w="92" h="210">
                  <a:moveTo>
                    <a:pt x="43" y="210"/>
                  </a:moveTo>
                  <a:lnTo>
                    <a:pt x="43" y="162"/>
                  </a:lnTo>
                  <a:lnTo>
                    <a:pt x="40" y="162"/>
                  </a:lnTo>
                  <a:lnTo>
                    <a:pt x="36" y="160"/>
                  </a:lnTo>
                  <a:lnTo>
                    <a:pt x="30" y="159"/>
                  </a:lnTo>
                  <a:lnTo>
                    <a:pt x="23" y="155"/>
                  </a:lnTo>
                  <a:lnTo>
                    <a:pt x="16" y="150"/>
                  </a:lnTo>
                  <a:lnTo>
                    <a:pt x="12" y="141"/>
                  </a:lnTo>
                  <a:lnTo>
                    <a:pt x="11" y="129"/>
                  </a:lnTo>
                  <a:lnTo>
                    <a:pt x="12" y="129"/>
                  </a:lnTo>
                  <a:lnTo>
                    <a:pt x="16" y="129"/>
                  </a:lnTo>
                  <a:lnTo>
                    <a:pt x="23" y="132"/>
                  </a:lnTo>
                  <a:lnTo>
                    <a:pt x="31" y="137"/>
                  </a:lnTo>
                  <a:lnTo>
                    <a:pt x="38" y="145"/>
                  </a:lnTo>
                  <a:lnTo>
                    <a:pt x="43" y="159"/>
                  </a:lnTo>
                  <a:lnTo>
                    <a:pt x="43" y="108"/>
                  </a:lnTo>
                  <a:lnTo>
                    <a:pt x="40" y="108"/>
                  </a:lnTo>
                  <a:lnTo>
                    <a:pt x="35" y="106"/>
                  </a:lnTo>
                  <a:lnTo>
                    <a:pt x="28" y="105"/>
                  </a:lnTo>
                  <a:lnTo>
                    <a:pt x="20" y="101"/>
                  </a:lnTo>
                  <a:lnTo>
                    <a:pt x="12" y="94"/>
                  </a:lnTo>
                  <a:lnTo>
                    <a:pt x="7" y="83"/>
                  </a:lnTo>
                  <a:lnTo>
                    <a:pt x="5" y="70"/>
                  </a:lnTo>
                  <a:lnTo>
                    <a:pt x="7" y="70"/>
                  </a:lnTo>
                  <a:lnTo>
                    <a:pt x="11" y="70"/>
                  </a:lnTo>
                  <a:lnTo>
                    <a:pt x="17" y="71"/>
                  </a:lnTo>
                  <a:lnTo>
                    <a:pt x="24" y="74"/>
                  </a:lnTo>
                  <a:lnTo>
                    <a:pt x="31" y="81"/>
                  </a:lnTo>
                  <a:lnTo>
                    <a:pt x="38" y="90"/>
                  </a:lnTo>
                  <a:lnTo>
                    <a:pt x="43" y="105"/>
                  </a:lnTo>
                  <a:lnTo>
                    <a:pt x="43" y="43"/>
                  </a:lnTo>
                  <a:lnTo>
                    <a:pt x="40" y="43"/>
                  </a:lnTo>
                  <a:lnTo>
                    <a:pt x="34" y="42"/>
                  </a:lnTo>
                  <a:lnTo>
                    <a:pt x="26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1" y="16"/>
                  </a:lnTo>
                  <a:lnTo>
                    <a:pt x="0" y="0"/>
                  </a:lnTo>
                  <a:lnTo>
                    <a:pt x="1" y="0"/>
                  </a:lnTo>
                  <a:lnTo>
                    <a:pt x="7" y="0"/>
                  </a:lnTo>
                  <a:lnTo>
                    <a:pt x="13" y="1"/>
                  </a:lnTo>
                  <a:lnTo>
                    <a:pt x="23" y="5"/>
                  </a:lnTo>
                  <a:lnTo>
                    <a:pt x="31" y="12"/>
                  </a:lnTo>
                  <a:lnTo>
                    <a:pt x="39" y="23"/>
                  </a:lnTo>
                  <a:lnTo>
                    <a:pt x="46" y="40"/>
                  </a:lnTo>
                  <a:lnTo>
                    <a:pt x="46" y="38"/>
                  </a:lnTo>
                  <a:lnTo>
                    <a:pt x="49" y="32"/>
                  </a:lnTo>
                  <a:lnTo>
                    <a:pt x="51" y="24"/>
                  </a:lnTo>
                  <a:lnTo>
                    <a:pt x="58" y="15"/>
                  </a:lnTo>
                  <a:lnTo>
                    <a:pt x="66" y="8"/>
                  </a:lnTo>
                  <a:lnTo>
                    <a:pt x="77" y="1"/>
                  </a:lnTo>
                  <a:lnTo>
                    <a:pt x="92" y="0"/>
                  </a:lnTo>
                  <a:lnTo>
                    <a:pt x="92" y="1"/>
                  </a:lnTo>
                  <a:lnTo>
                    <a:pt x="90" y="8"/>
                  </a:lnTo>
                  <a:lnTo>
                    <a:pt x="88" y="16"/>
                  </a:lnTo>
                  <a:lnTo>
                    <a:pt x="82" y="25"/>
                  </a:lnTo>
                  <a:lnTo>
                    <a:pt x="74" y="34"/>
                  </a:lnTo>
                  <a:lnTo>
                    <a:pt x="63" y="40"/>
                  </a:lnTo>
                  <a:lnTo>
                    <a:pt x="49" y="43"/>
                  </a:lnTo>
                  <a:lnTo>
                    <a:pt x="49" y="124"/>
                  </a:lnTo>
                  <a:lnTo>
                    <a:pt x="49" y="121"/>
                  </a:lnTo>
                  <a:lnTo>
                    <a:pt x="50" y="116"/>
                  </a:lnTo>
                  <a:lnTo>
                    <a:pt x="53" y="108"/>
                  </a:lnTo>
                  <a:lnTo>
                    <a:pt x="59" y="100"/>
                  </a:lnTo>
                  <a:lnTo>
                    <a:pt x="67" y="94"/>
                  </a:lnTo>
                  <a:lnTo>
                    <a:pt x="81" y="92"/>
                  </a:lnTo>
                  <a:lnTo>
                    <a:pt x="81" y="93"/>
                  </a:lnTo>
                  <a:lnTo>
                    <a:pt x="80" y="98"/>
                  </a:lnTo>
                  <a:lnTo>
                    <a:pt x="77" y="106"/>
                  </a:lnTo>
                  <a:lnTo>
                    <a:pt x="73" y="114"/>
                  </a:lnTo>
                  <a:lnTo>
                    <a:pt x="67" y="121"/>
                  </a:lnTo>
                  <a:lnTo>
                    <a:pt x="59" y="127"/>
                  </a:lnTo>
                  <a:lnTo>
                    <a:pt x="49" y="129"/>
                  </a:lnTo>
                  <a:lnTo>
                    <a:pt x="49" y="210"/>
                  </a:lnTo>
                  <a:lnTo>
                    <a:pt x="43" y="210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DDE89A"/>
                </a:solidFill>
              </a:endParaRPr>
            </a:p>
          </p:txBody>
        </p:sp>
        <p:sp>
          <p:nvSpPr>
            <p:cNvPr id="3088" name="Freeform 16"/>
            <p:cNvSpPr>
              <a:spLocks/>
            </p:cNvSpPr>
            <p:nvPr/>
          </p:nvSpPr>
          <p:spPr bwMode="gray">
            <a:xfrm>
              <a:off x="1566" y="297"/>
              <a:ext cx="128" cy="292"/>
            </a:xfrm>
            <a:custGeom>
              <a:avLst/>
              <a:gdLst/>
              <a:ahLst/>
              <a:cxnLst>
                <a:cxn ang="0">
                  <a:pos x="61" y="225"/>
                </a:cxn>
                <a:cxn ang="0">
                  <a:pos x="54" y="225"/>
                </a:cxn>
                <a:cxn ang="0">
                  <a:pos x="38" y="219"/>
                </a:cxn>
                <a:cxn ang="0">
                  <a:pos x="23" y="206"/>
                </a:cxn>
                <a:cxn ang="0">
                  <a:pos x="15" y="180"/>
                </a:cxn>
                <a:cxn ang="0">
                  <a:pos x="23" y="180"/>
                </a:cxn>
                <a:cxn ang="0">
                  <a:pos x="38" y="186"/>
                </a:cxn>
                <a:cxn ang="0">
                  <a:pos x="54" y="205"/>
                </a:cxn>
                <a:cxn ang="0">
                  <a:pos x="61" y="151"/>
                </a:cxn>
                <a:cxn ang="0">
                  <a:pos x="52" y="149"/>
                </a:cxn>
                <a:cxn ang="0">
                  <a:pos x="34" y="144"/>
                </a:cxn>
                <a:cxn ang="0">
                  <a:pos x="16" y="128"/>
                </a:cxn>
                <a:cxn ang="0">
                  <a:pos x="8" y="98"/>
                </a:cxn>
                <a:cxn ang="0">
                  <a:pos x="15" y="97"/>
                </a:cxn>
                <a:cxn ang="0">
                  <a:pos x="29" y="101"/>
                </a:cxn>
                <a:cxn ang="0">
                  <a:pos x="47" y="116"/>
                </a:cxn>
                <a:cxn ang="0">
                  <a:pos x="61" y="147"/>
                </a:cxn>
                <a:cxn ang="0">
                  <a:pos x="58" y="60"/>
                </a:cxn>
                <a:cxn ang="0">
                  <a:pos x="44" y="58"/>
                </a:cxn>
                <a:cxn ang="0">
                  <a:pos x="25" y="50"/>
                </a:cxn>
                <a:cxn ang="0">
                  <a:pos x="8" y="32"/>
                </a:cxn>
                <a:cxn ang="0">
                  <a:pos x="0" y="0"/>
                </a:cxn>
                <a:cxn ang="0">
                  <a:pos x="8" y="0"/>
                </a:cxn>
                <a:cxn ang="0">
                  <a:pos x="27" y="5"/>
                </a:cxn>
                <a:cxn ang="0">
                  <a:pos x="48" y="21"/>
                </a:cxn>
                <a:cxn ang="0">
                  <a:pos x="65" y="56"/>
                </a:cxn>
                <a:cxn ang="0">
                  <a:pos x="66" y="48"/>
                </a:cxn>
                <a:cxn ang="0">
                  <a:pos x="77" y="28"/>
                </a:cxn>
                <a:cxn ang="0">
                  <a:pos x="96" y="9"/>
                </a:cxn>
                <a:cxn ang="0">
                  <a:pos x="128" y="0"/>
                </a:cxn>
                <a:cxn ang="0">
                  <a:pos x="127" y="9"/>
                </a:cxn>
                <a:cxn ang="0">
                  <a:pos x="119" y="31"/>
                </a:cxn>
                <a:cxn ang="0">
                  <a:pos x="101" y="51"/>
                </a:cxn>
                <a:cxn ang="0">
                  <a:pos x="67" y="60"/>
                </a:cxn>
                <a:cxn ang="0">
                  <a:pos x="69" y="170"/>
                </a:cxn>
                <a:cxn ang="0">
                  <a:pos x="73" y="155"/>
                </a:cxn>
                <a:cxn ang="0">
                  <a:pos x="86" y="136"/>
                </a:cxn>
                <a:cxn ang="0">
                  <a:pos x="113" y="128"/>
                </a:cxn>
                <a:cxn ang="0">
                  <a:pos x="112" y="136"/>
                </a:cxn>
                <a:cxn ang="0">
                  <a:pos x="105" y="153"/>
                </a:cxn>
                <a:cxn ang="0">
                  <a:pos x="92" y="172"/>
                </a:cxn>
                <a:cxn ang="0">
                  <a:pos x="67" y="180"/>
                </a:cxn>
                <a:cxn ang="0">
                  <a:pos x="61" y="292"/>
                </a:cxn>
              </a:cxnLst>
              <a:rect l="0" t="0" r="r" b="b"/>
              <a:pathLst>
                <a:path w="128" h="292">
                  <a:moveTo>
                    <a:pt x="61" y="292"/>
                  </a:moveTo>
                  <a:lnTo>
                    <a:pt x="61" y="225"/>
                  </a:lnTo>
                  <a:lnTo>
                    <a:pt x="58" y="225"/>
                  </a:lnTo>
                  <a:lnTo>
                    <a:pt x="54" y="225"/>
                  </a:lnTo>
                  <a:lnTo>
                    <a:pt x="46" y="222"/>
                  </a:lnTo>
                  <a:lnTo>
                    <a:pt x="38" y="219"/>
                  </a:lnTo>
                  <a:lnTo>
                    <a:pt x="29" y="214"/>
                  </a:lnTo>
                  <a:lnTo>
                    <a:pt x="23" y="206"/>
                  </a:lnTo>
                  <a:lnTo>
                    <a:pt x="17" y="195"/>
                  </a:lnTo>
                  <a:lnTo>
                    <a:pt x="15" y="180"/>
                  </a:lnTo>
                  <a:lnTo>
                    <a:pt x="17" y="180"/>
                  </a:lnTo>
                  <a:lnTo>
                    <a:pt x="23" y="180"/>
                  </a:lnTo>
                  <a:lnTo>
                    <a:pt x="29" y="182"/>
                  </a:lnTo>
                  <a:lnTo>
                    <a:pt x="38" y="186"/>
                  </a:lnTo>
                  <a:lnTo>
                    <a:pt x="47" y="194"/>
                  </a:lnTo>
                  <a:lnTo>
                    <a:pt x="54" y="205"/>
                  </a:lnTo>
                  <a:lnTo>
                    <a:pt x="61" y="221"/>
                  </a:lnTo>
                  <a:lnTo>
                    <a:pt x="61" y="151"/>
                  </a:lnTo>
                  <a:lnTo>
                    <a:pt x="58" y="149"/>
                  </a:lnTo>
                  <a:lnTo>
                    <a:pt x="52" y="149"/>
                  </a:lnTo>
                  <a:lnTo>
                    <a:pt x="44" y="147"/>
                  </a:lnTo>
                  <a:lnTo>
                    <a:pt x="34" y="144"/>
                  </a:lnTo>
                  <a:lnTo>
                    <a:pt x="24" y="137"/>
                  </a:lnTo>
                  <a:lnTo>
                    <a:pt x="16" y="128"/>
                  </a:lnTo>
                  <a:lnTo>
                    <a:pt x="11" y="114"/>
                  </a:lnTo>
                  <a:lnTo>
                    <a:pt x="8" y="98"/>
                  </a:lnTo>
                  <a:lnTo>
                    <a:pt x="9" y="97"/>
                  </a:lnTo>
                  <a:lnTo>
                    <a:pt x="15" y="97"/>
                  </a:lnTo>
                  <a:lnTo>
                    <a:pt x="21" y="98"/>
                  </a:lnTo>
                  <a:lnTo>
                    <a:pt x="29" y="101"/>
                  </a:lnTo>
                  <a:lnTo>
                    <a:pt x="39" y="106"/>
                  </a:lnTo>
                  <a:lnTo>
                    <a:pt x="47" y="116"/>
                  </a:lnTo>
                  <a:lnTo>
                    <a:pt x="55" y="128"/>
                  </a:lnTo>
                  <a:lnTo>
                    <a:pt x="61" y="147"/>
                  </a:lnTo>
                  <a:lnTo>
                    <a:pt x="61" y="60"/>
                  </a:lnTo>
                  <a:lnTo>
                    <a:pt x="58" y="60"/>
                  </a:lnTo>
                  <a:lnTo>
                    <a:pt x="52" y="59"/>
                  </a:lnTo>
                  <a:lnTo>
                    <a:pt x="44" y="58"/>
                  </a:lnTo>
                  <a:lnTo>
                    <a:pt x="35" y="55"/>
                  </a:lnTo>
                  <a:lnTo>
                    <a:pt x="25" y="50"/>
                  </a:lnTo>
                  <a:lnTo>
                    <a:pt x="16" y="43"/>
                  </a:lnTo>
                  <a:lnTo>
                    <a:pt x="8" y="32"/>
                  </a:lnTo>
                  <a:lnTo>
                    <a:pt x="3" y="19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6" y="1"/>
                  </a:lnTo>
                  <a:lnTo>
                    <a:pt x="27" y="5"/>
                  </a:lnTo>
                  <a:lnTo>
                    <a:pt x="38" y="10"/>
                  </a:lnTo>
                  <a:lnTo>
                    <a:pt x="48" y="21"/>
                  </a:lnTo>
                  <a:lnTo>
                    <a:pt x="56" y="36"/>
                  </a:lnTo>
                  <a:lnTo>
                    <a:pt x="65" y="56"/>
                  </a:lnTo>
                  <a:lnTo>
                    <a:pt x="65" y="54"/>
                  </a:lnTo>
                  <a:lnTo>
                    <a:pt x="66" y="48"/>
                  </a:lnTo>
                  <a:lnTo>
                    <a:pt x="70" y="39"/>
                  </a:lnTo>
                  <a:lnTo>
                    <a:pt x="77" y="28"/>
                  </a:lnTo>
                  <a:lnTo>
                    <a:pt x="85" y="19"/>
                  </a:lnTo>
                  <a:lnTo>
                    <a:pt x="96" y="9"/>
                  </a:lnTo>
                  <a:lnTo>
                    <a:pt x="110" y="2"/>
                  </a:lnTo>
                  <a:lnTo>
                    <a:pt x="128" y="0"/>
                  </a:lnTo>
                  <a:lnTo>
                    <a:pt x="128" y="2"/>
                  </a:lnTo>
                  <a:lnTo>
                    <a:pt x="127" y="9"/>
                  </a:lnTo>
                  <a:lnTo>
                    <a:pt x="124" y="19"/>
                  </a:lnTo>
                  <a:lnTo>
                    <a:pt x="119" y="31"/>
                  </a:lnTo>
                  <a:lnTo>
                    <a:pt x="112" y="41"/>
                  </a:lnTo>
                  <a:lnTo>
                    <a:pt x="101" y="51"/>
                  </a:lnTo>
                  <a:lnTo>
                    <a:pt x="86" y="58"/>
                  </a:lnTo>
                  <a:lnTo>
                    <a:pt x="67" y="60"/>
                  </a:lnTo>
                  <a:lnTo>
                    <a:pt x="67" y="172"/>
                  </a:lnTo>
                  <a:lnTo>
                    <a:pt x="69" y="170"/>
                  </a:lnTo>
                  <a:lnTo>
                    <a:pt x="70" y="164"/>
                  </a:lnTo>
                  <a:lnTo>
                    <a:pt x="73" y="155"/>
                  </a:lnTo>
                  <a:lnTo>
                    <a:pt x="78" y="145"/>
                  </a:lnTo>
                  <a:lnTo>
                    <a:pt x="86" y="136"/>
                  </a:lnTo>
                  <a:lnTo>
                    <a:pt x="97" y="130"/>
                  </a:lnTo>
                  <a:lnTo>
                    <a:pt x="113" y="128"/>
                  </a:lnTo>
                  <a:lnTo>
                    <a:pt x="113" y="130"/>
                  </a:lnTo>
                  <a:lnTo>
                    <a:pt x="112" y="136"/>
                  </a:lnTo>
                  <a:lnTo>
                    <a:pt x="109" y="144"/>
                  </a:lnTo>
                  <a:lnTo>
                    <a:pt x="105" y="153"/>
                  </a:lnTo>
                  <a:lnTo>
                    <a:pt x="100" y="163"/>
                  </a:lnTo>
                  <a:lnTo>
                    <a:pt x="92" y="172"/>
                  </a:lnTo>
                  <a:lnTo>
                    <a:pt x="82" y="178"/>
                  </a:lnTo>
                  <a:lnTo>
                    <a:pt x="67" y="180"/>
                  </a:lnTo>
                  <a:lnTo>
                    <a:pt x="67" y="292"/>
                  </a:lnTo>
                  <a:lnTo>
                    <a:pt x="61" y="29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DDE89A"/>
                </a:solidFill>
              </a:endParaRPr>
            </a:p>
          </p:txBody>
        </p:sp>
        <p:sp>
          <p:nvSpPr>
            <p:cNvPr id="3089" name="Freeform 17"/>
            <p:cNvSpPr>
              <a:spLocks/>
            </p:cNvSpPr>
            <p:nvPr/>
          </p:nvSpPr>
          <p:spPr bwMode="gray">
            <a:xfrm>
              <a:off x="2596" y="332"/>
              <a:ext cx="68" cy="257"/>
            </a:xfrm>
            <a:custGeom>
              <a:avLst/>
              <a:gdLst/>
              <a:ahLst/>
              <a:cxnLst>
                <a:cxn ang="0">
                  <a:pos x="31" y="164"/>
                </a:cxn>
                <a:cxn ang="0">
                  <a:pos x="23" y="163"/>
                </a:cxn>
                <a:cxn ang="0">
                  <a:pos x="8" y="155"/>
                </a:cxn>
                <a:cxn ang="0">
                  <a:pos x="0" y="132"/>
                </a:cxn>
                <a:cxn ang="0">
                  <a:pos x="7" y="132"/>
                </a:cxn>
                <a:cxn ang="0">
                  <a:pos x="22" y="139"/>
                </a:cxn>
                <a:cxn ang="0">
                  <a:pos x="31" y="160"/>
                </a:cxn>
                <a:cxn ang="0">
                  <a:pos x="29" y="101"/>
                </a:cxn>
                <a:cxn ang="0">
                  <a:pos x="16" y="97"/>
                </a:cxn>
                <a:cxn ang="0">
                  <a:pos x="3" y="83"/>
                </a:cxn>
                <a:cxn ang="0">
                  <a:pos x="3" y="70"/>
                </a:cxn>
                <a:cxn ang="0">
                  <a:pos x="15" y="74"/>
                </a:cxn>
                <a:cxn ang="0">
                  <a:pos x="27" y="86"/>
                </a:cxn>
                <a:cxn ang="0">
                  <a:pos x="31" y="31"/>
                </a:cxn>
                <a:cxn ang="0">
                  <a:pos x="33" y="23"/>
                </a:cxn>
                <a:cxn ang="0">
                  <a:pos x="41" y="8"/>
                </a:cxn>
                <a:cxn ang="0">
                  <a:pos x="62" y="0"/>
                </a:cxn>
                <a:cxn ang="0">
                  <a:pos x="61" y="8"/>
                </a:cxn>
                <a:cxn ang="0">
                  <a:pos x="53" y="23"/>
                </a:cxn>
                <a:cxn ang="0">
                  <a:pos x="35" y="31"/>
                </a:cxn>
                <a:cxn ang="0">
                  <a:pos x="35" y="75"/>
                </a:cxn>
                <a:cxn ang="0">
                  <a:pos x="39" y="62"/>
                </a:cxn>
                <a:cxn ang="0">
                  <a:pos x="54" y="48"/>
                </a:cxn>
                <a:cxn ang="0">
                  <a:pos x="68" y="48"/>
                </a:cxn>
                <a:cxn ang="0">
                  <a:pos x="66" y="59"/>
                </a:cxn>
                <a:cxn ang="0">
                  <a:pos x="58" y="72"/>
                </a:cxn>
                <a:cxn ang="0">
                  <a:pos x="35" y="82"/>
                </a:cxn>
                <a:cxn ang="0">
                  <a:pos x="35" y="143"/>
                </a:cxn>
                <a:cxn ang="0">
                  <a:pos x="38" y="132"/>
                </a:cxn>
                <a:cxn ang="0">
                  <a:pos x="49" y="122"/>
                </a:cxn>
                <a:cxn ang="0">
                  <a:pos x="60" y="122"/>
                </a:cxn>
                <a:cxn ang="0">
                  <a:pos x="58" y="133"/>
                </a:cxn>
                <a:cxn ang="0">
                  <a:pos x="47" y="144"/>
                </a:cxn>
                <a:cxn ang="0">
                  <a:pos x="35" y="257"/>
                </a:cxn>
              </a:cxnLst>
              <a:rect l="0" t="0" r="r" b="b"/>
              <a:pathLst>
                <a:path w="68" h="257">
                  <a:moveTo>
                    <a:pt x="31" y="257"/>
                  </a:moveTo>
                  <a:lnTo>
                    <a:pt x="31" y="164"/>
                  </a:lnTo>
                  <a:lnTo>
                    <a:pt x="29" y="163"/>
                  </a:lnTo>
                  <a:lnTo>
                    <a:pt x="23" y="163"/>
                  </a:lnTo>
                  <a:lnTo>
                    <a:pt x="16" y="160"/>
                  </a:lnTo>
                  <a:lnTo>
                    <a:pt x="8" y="155"/>
                  </a:lnTo>
                  <a:lnTo>
                    <a:pt x="3" y="145"/>
                  </a:lnTo>
                  <a:lnTo>
                    <a:pt x="0" y="132"/>
                  </a:lnTo>
                  <a:lnTo>
                    <a:pt x="3" y="132"/>
                  </a:lnTo>
                  <a:lnTo>
                    <a:pt x="7" y="132"/>
                  </a:lnTo>
                  <a:lnTo>
                    <a:pt x="15" y="135"/>
                  </a:lnTo>
                  <a:lnTo>
                    <a:pt x="22" y="139"/>
                  </a:lnTo>
                  <a:lnTo>
                    <a:pt x="27" y="147"/>
                  </a:lnTo>
                  <a:lnTo>
                    <a:pt x="31" y="160"/>
                  </a:lnTo>
                  <a:lnTo>
                    <a:pt x="31" y="101"/>
                  </a:lnTo>
                  <a:lnTo>
                    <a:pt x="29" y="101"/>
                  </a:lnTo>
                  <a:lnTo>
                    <a:pt x="23" y="99"/>
                  </a:lnTo>
                  <a:lnTo>
                    <a:pt x="16" y="97"/>
                  </a:lnTo>
                  <a:lnTo>
                    <a:pt x="8" y="91"/>
                  </a:lnTo>
                  <a:lnTo>
                    <a:pt x="3" y="83"/>
                  </a:lnTo>
                  <a:lnTo>
                    <a:pt x="0" y="70"/>
                  </a:lnTo>
                  <a:lnTo>
                    <a:pt x="3" y="70"/>
                  </a:lnTo>
                  <a:lnTo>
                    <a:pt x="7" y="71"/>
                  </a:lnTo>
                  <a:lnTo>
                    <a:pt x="15" y="74"/>
                  </a:lnTo>
                  <a:lnTo>
                    <a:pt x="22" y="78"/>
                  </a:lnTo>
                  <a:lnTo>
                    <a:pt x="27" y="86"/>
                  </a:lnTo>
                  <a:lnTo>
                    <a:pt x="31" y="97"/>
                  </a:lnTo>
                  <a:lnTo>
                    <a:pt x="31" y="31"/>
                  </a:lnTo>
                  <a:lnTo>
                    <a:pt x="31" y="28"/>
                  </a:lnTo>
                  <a:lnTo>
                    <a:pt x="33" y="23"/>
                  </a:lnTo>
                  <a:lnTo>
                    <a:pt x="35" y="15"/>
                  </a:lnTo>
                  <a:lnTo>
                    <a:pt x="41" y="8"/>
                  </a:lnTo>
                  <a:lnTo>
                    <a:pt x="50" y="2"/>
                  </a:lnTo>
                  <a:lnTo>
                    <a:pt x="62" y="0"/>
                  </a:lnTo>
                  <a:lnTo>
                    <a:pt x="62" y="2"/>
                  </a:lnTo>
                  <a:lnTo>
                    <a:pt x="61" y="8"/>
                  </a:lnTo>
                  <a:lnTo>
                    <a:pt x="58" y="15"/>
                  </a:lnTo>
                  <a:lnTo>
                    <a:pt x="53" y="23"/>
                  </a:lnTo>
                  <a:lnTo>
                    <a:pt x="46" y="28"/>
                  </a:lnTo>
                  <a:lnTo>
                    <a:pt x="35" y="31"/>
                  </a:lnTo>
                  <a:lnTo>
                    <a:pt x="35" y="78"/>
                  </a:lnTo>
                  <a:lnTo>
                    <a:pt x="35" y="75"/>
                  </a:lnTo>
                  <a:lnTo>
                    <a:pt x="37" y="70"/>
                  </a:lnTo>
                  <a:lnTo>
                    <a:pt x="39" y="62"/>
                  </a:lnTo>
                  <a:lnTo>
                    <a:pt x="45" y="55"/>
                  </a:lnTo>
                  <a:lnTo>
                    <a:pt x="54" y="48"/>
                  </a:lnTo>
                  <a:lnTo>
                    <a:pt x="66" y="47"/>
                  </a:lnTo>
                  <a:lnTo>
                    <a:pt x="68" y="48"/>
                  </a:lnTo>
                  <a:lnTo>
                    <a:pt x="68" y="52"/>
                  </a:lnTo>
                  <a:lnTo>
                    <a:pt x="66" y="59"/>
                  </a:lnTo>
                  <a:lnTo>
                    <a:pt x="64" y="66"/>
                  </a:lnTo>
                  <a:lnTo>
                    <a:pt x="58" y="72"/>
                  </a:lnTo>
                  <a:lnTo>
                    <a:pt x="50" y="78"/>
                  </a:lnTo>
                  <a:lnTo>
                    <a:pt x="35" y="82"/>
                  </a:lnTo>
                  <a:lnTo>
                    <a:pt x="35" y="144"/>
                  </a:lnTo>
                  <a:lnTo>
                    <a:pt x="35" y="143"/>
                  </a:lnTo>
                  <a:lnTo>
                    <a:pt x="37" y="139"/>
                  </a:lnTo>
                  <a:lnTo>
                    <a:pt x="38" y="132"/>
                  </a:lnTo>
                  <a:lnTo>
                    <a:pt x="42" y="126"/>
                  </a:lnTo>
                  <a:lnTo>
                    <a:pt x="49" y="122"/>
                  </a:lnTo>
                  <a:lnTo>
                    <a:pt x="58" y="121"/>
                  </a:lnTo>
                  <a:lnTo>
                    <a:pt x="60" y="122"/>
                  </a:lnTo>
                  <a:lnTo>
                    <a:pt x="60" y="126"/>
                  </a:lnTo>
                  <a:lnTo>
                    <a:pt x="58" y="133"/>
                  </a:lnTo>
                  <a:lnTo>
                    <a:pt x="56" y="139"/>
                  </a:lnTo>
                  <a:lnTo>
                    <a:pt x="47" y="144"/>
                  </a:lnTo>
                  <a:lnTo>
                    <a:pt x="35" y="148"/>
                  </a:lnTo>
                  <a:lnTo>
                    <a:pt x="35" y="257"/>
                  </a:lnTo>
                  <a:lnTo>
                    <a:pt x="31" y="25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DDE89A"/>
                </a:solidFill>
              </a:endParaRPr>
            </a:p>
          </p:txBody>
        </p:sp>
        <p:sp>
          <p:nvSpPr>
            <p:cNvPr id="3090" name="Freeform 18"/>
            <p:cNvSpPr>
              <a:spLocks/>
            </p:cNvSpPr>
            <p:nvPr/>
          </p:nvSpPr>
          <p:spPr bwMode="gray">
            <a:xfrm>
              <a:off x="1672" y="164"/>
              <a:ext cx="111" cy="425"/>
            </a:xfrm>
            <a:custGeom>
              <a:avLst/>
              <a:gdLst/>
              <a:ahLst/>
              <a:cxnLst>
                <a:cxn ang="0">
                  <a:pos x="52" y="272"/>
                </a:cxn>
                <a:cxn ang="0">
                  <a:pos x="44" y="270"/>
                </a:cxn>
                <a:cxn ang="0">
                  <a:pos x="26" y="265"/>
                </a:cxn>
                <a:cxn ang="0">
                  <a:pos x="8" y="249"/>
                </a:cxn>
                <a:cxn ang="0">
                  <a:pos x="0" y="219"/>
                </a:cxn>
                <a:cxn ang="0">
                  <a:pos x="8" y="219"/>
                </a:cxn>
                <a:cxn ang="0">
                  <a:pos x="25" y="223"/>
                </a:cxn>
                <a:cxn ang="0">
                  <a:pos x="41" y="235"/>
                </a:cxn>
                <a:cxn ang="0">
                  <a:pos x="52" y="265"/>
                </a:cxn>
                <a:cxn ang="0">
                  <a:pos x="50" y="168"/>
                </a:cxn>
                <a:cxn ang="0">
                  <a:pos x="35" y="165"/>
                </a:cxn>
                <a:cxn ang="0">
                  <a:pos x="17" y="156"/>
                </a:cxn>
                <a:cxn ang="0">
                  <a:pos x="3" y="134"/>
                </a:cxn>
                <a:cxn ang="0">
                  <a:pos x="3" y="116"/>
                </a:cxn>
                <a:cxn ang="0">
                  <a:pos x="19" y="120"/>
                </a:cxn>
                <a:cxn ang="0">
                  <a:pos x="39" y="133"/>
                </a:cxn>
                <a:cxn ang="0">
                  <a:pos x="52" y="161"/>
                </a:cxn>
                <a:cxn ang="0">
                  <a:pos x="53" y="50"/>
                </a:cxn>
                <a:cxn ang="0">
                  <a:pos x="54" y="36"/>
                </a:cxn>
                <a:cxn ang="0">
                  <a:pos x="65" y="17"/>
                </a:cxn>
                <a:cxn ang="0">
                  <a:pos x="87" y="3"/>
                </a:cxn>
                <a:cxn ang="0">
                  <a:pos x="103" y="3"/>
                </a:cxn>
                <a:cxn ang="0">
                  <a:pos x="99" y="21"/>
                </a:cxn>
                <a:cxn ang="0">
                  <a:pos x="84" y="42"/>
                </a:cxn>
                <a:cxn ang="0">
                  <a:pos x="58" y="52"/>
                </a:cxn>
                <a:cxn ang="0">
                  <a:pos x="58" y="127"/>
                </a:cxn>
                <a:cxn ang="0">
                  <a:pos x="61" y="112"/>
                </a:cxn>
                <a:cxn ang="0">
                  <a:pos x="72" y="94"/>
                </a:cxn>
                <a:cxn ang="0">
                  <a:pos x="93" y="80"/>
                </a:cxn>
                <a:cxn ang="0">
                  <a:pos x="111" y="80"/>
                </a:cxn>
                <a:cxn ang="0">
                  <a:pos x="111" y="91"/>
                </a:cxn>
                <a:cxn ang="0">
                  <a:pos x="107" y="108"/>
                </a:cxn>
                <a:cxn ang="0">
                  <a:pos x="91" y="126"/>
                </a:cxn>
                <a:cxn ang="0">
                  <a:pos x="58" y="135"/>
                </a:cxn>
                <a:cxn ang="0">
                  <a:pos x="58" y="236"/>
                </a:cxn>
                <a:cxn ang="0">
                  <a:pos x="61" y="223"/>
                </a:cxn>
                <a:cxn ang="0">
                  <a:pos x="73" y="208"/>
                </a:cxn>
                <a:cxn ang="0">
                  <a:pos x="97" y="200"/>
                </a:cxn>
                <a:cxn ang="0">
                  <a:pos x="99" y="207"/>
                </a:cxn>
                <a:cxn ang="0">
                  <a:pos x="97" y="220"/>
                </a:cxn>
                <a:cxn ang="0">
                  <a:pos x="87" y="235"/>
                </a:cxn>
                <a:cxn ang="0">
                  <a:pos x="58" y="245"/>
                </a:cxn>
                <a:cxn ang="0">
                  <a:pos x="52" y="425"/>
                </a:cxn>
              </a:cxnLst>
              <a:rect l="0" t="0" r="r" b="b"/>
              <a:pathLst>
                <a:path w="111" h="425">
                  <a:moveTo>
                    <a:pt x="52" y="425"/>
                  </a:moveTo>
                  <a:lnTo>
                    <a:pt x="52" y="272"/>
                  </a:lnTo>
                  <a:lnTo>
                    <a:pt x="50" y="270"/>
                  </a:lnTo>
                  <a:lnTo>
                    <a:pt x="44" y="270"/>
                  </a:lnTo>
                  <a:lnTo>
                    <a:pt x="35" y="269"/>
                  </a:lnTo>
                  <a:lnTo>
                    <a:pt x="26" y="265"/>
                  </a:lnTo>
                  <a:lnTo>
                    <a:pt x="17" y="258"/>
                  </a:lnTo>
                  <a:lnTo>
                    <a:pt x="8" y="249"/>
                  </a:lnTo>
                  <a:lnTo>
                    <a:pt x="3" y="236"/>
                  </a:lnTo>
                  <a:lnTo>
                    <a:pt x="0" y="219"/>
                  </a:lnTo>
                  <a:lnTo>
                    <a:pt x="3" y="219"/>
                  </a:lnTo>
                  <a:lnTo>
                    <a:pt x="8" y="219"/>
                  </a:lnTo>
                  <a:lnTo>
                    <a:pt x="15" y="220"/>
                  </a:lnTo>
                  <a:lnTo>
                    <a:pt x="25" y="223"/>
                  </a:lnTo>
                  <a:lnTo>
                    <a:pt x="33" y="227"/>
                  </a:lnTo>
                  <a:lnTo>
                    <a:pt x="41" y="235"/>
                  </a:lnTo>
                  <a:lnTo>
                    <a:pt x="48" y="247"/>
                  </a:lnTo>
                  <a:lnTo>
                    <a:pt x="52" y="265"/>
                  </a:lnTo>
                  <a:lnTo>
                    <a:pt x="52" y="168"/>
                  </a:lnTo>
                  <a:lnTo>
                    <a:pt x="50" y="168"/>
                  </a:lnTo>
                  <a:lnTo>
                    <a:pt x="44" y="168"/>
                  </a:lnTo>
                  <a:lnTo>
                    <a:pt x="35" y="165"/>
                  </a:lnTo>
                  <a:lnTo>
                    <a:pt x="26" y="161"/>
                  </a:lnTo>
                  <a:lnTo>
                    <a:pt x="17" y="156"/>
                  </a:lnTo>
                  <a:lnTo>
                    <a:pt x="8" y="146"/>
                  </a:lnTo>
                  <a:lnTo>
                    <a:pt x="3" y="134"/>
                  </a:lnTo>
                  <a:lnTo>
                    <a:pt x="0" y="116"/>
                  </a:lnTo>
                  <a:lnTo>
                    <a:pt x="3" y="116"/>
                  </a:lnTo>
                  <a:lnTo>
                    <a:pt x="10" y="118"/>
                  </a:lnTo>
                  <a:lnTo>
                    <a:pt x="19" y="120"/>
                  </a:lnTo>
                  <a:lnTo>
                    <a:pt x="29" y="125"/>
                  </a:lnTo>
                  <a:lnTo>
                    <a:pt x="39" y="133"/>
                  </a:lnTo>
                  <a:lnTo>
                    <a:pt x="48" y="145"/>
                  </a:lnTo>
                  <a:lnTo>
                    <a:pt x="52" y="161"/>
                  </a:lnTo>
                  <a:lnTo>
                    <a:pt x="52" y="52"/>
                  </a:lnTo>
                  <a:lnTo>
                    <a:pt x="53" y="50"/>
                  </a:lnTo>
                  <a:lnTo>
                    <a:pt x="53" y="44"/>
                  </a:lnTo>
                  <a:lnTo>
                    <a:pt x="54" y="36"/>
                  </a:lnTo>
                  <a:lnTo>
                    <a:pt x="58" y="26"/>
                  </a:lnTo>
                  <a:lnTo>
                    <a:pt x="65" y="17"/>
                  </a:lnTo>
                  <a:lnTo>
                    <a:pt x="75" y="9"/>
                  </a:lnTo>
                  <a:lnTo>
                    <a:pt x="87" y="3"/>
                  </a:lnTo>
                  <a:lnTo>
                    <a:pt x="104" y="0"/>
                  </a:lnTo>
                  <a:lnTo>
                    <a:pt x="103" y="3"/>
                  </a:lnTo>
                  <a:lnTo>
                    <a:pt x="102" y="11"/>
                  </a:lnTo>
                  <a:lnTo>
                    <a:pt x="99" y="21"/>
                  </a:lnTo>
                  <a:lnTo>
                    <a:pt x="92" y="32"/>
                  </a:lnTo>
                  <a:lnTo>
                    <a:pt x="84" y="42"/>
                  </a:lnTo>
                  <a:lnTo>
                    <a:pt x="73" y="49"/>
                  </a:lnTo>
                  <a:lnTo>
                    <a:pt x="58" y="52"/>
                  </a:lnTo>
                  <a:lnTo>
                    <a:pt x="58" y="130"/>
                  </a:lnTo>
                  <a:lnTo>
                    <a:pt x="58" y="127"/>
                  </a:lnTo>
                  <a:lnTo>
                    <a:pt x="60" y="122"/>
                  </a:lnTo>
                  <a:lnTo>
                    <a:pt x="61" y="112"/>
                  </a:lnTo>
                  <a:lnTo>
                    <a:pt x="65" y="103"/>
                  </a:lnTo>
                  <a:lnTo>
                    <a:pt x="72" y="94"/>
                  </a:lnTo>
                  <a:lnTo>
                    <a:pt x="80" y="85"/>
                  </a:lnTo>
                  <a:lnTo>
                    <a:pt x="93" y="80"/>
                  </a:lnTo>
                  <a:lnTo>
                    <a:pt x="110" y="77"/>
                  </a:lnTo>
                  <a:lnTo>
                    <a:pt x="111" y="80"/>
                  </a:lnTo>
                  <a:lnTo>
                    <a:pt x="111" y="84"/>
                  </a:lnTo>
                  <a:lnTo>
                    <a:pt x="111" y="91"/>
                  </a:lnTo>
                  <a:lnTo>
                    <a:pt x="110" y="100"/>
                  </a:lnTo>
                  <a:lnTo>
                    <a:pt x="107" y="108"/>
                  </a:lnTo>
                  <a:lnTo>
                    <a:pt x="100" y="118"/>
                  </a:lnTo>
                  <a:lnTo>
                    <a:pt x="91" y="126"/>
                  </a:lnTo>
                  <a:lnTo>
                    <a:pt x="77" y="133"/>
                  </a:lnTo>
                  <a:lnTo>
                    <a:pt x="58" y="135"/>
                  </a:lnTo>
                  <a:lnTo>
                    <a:pt x="58" y="239"/>
                  </a:lnTo>
                  <a:lnTo>
                    <a:pt x="58" y="236"/>
                  </a:lnTo>
                  <a:lnTo>
                    <a:pt x="60" y="231"/>
                  </a:lnTo>
                  <a:lnTo>
                    <a:pt x="61" y="223"/>
                  </a:lnTo>
                  <a:lnTo>
                    <a:pt x="66" y="215"/>
                  </a:lnTo>
                  <a:lnTo>
                    <a:pt x="73" y="208"/>
                  </a:lnTo>
                  <a:lnTo>
                    <a:pt x="83" y="203"/>
                  </a:lnTo>
                  <a:lnTo>
                    <a:pt x="97" y="200"/>
                  </a:lnTo>
                  <a:lnTo>
                    <a:pt x="97" y="201"/>
                  </a:lnTo>
                  <a:lnTo>
                    <a:pt x="99" y="207"/>
                  </a:lnTo>
                  <a:lnTo>
                    <a:pt x="99" y="212"/>
                  </a:lnTo>
                  <a:lnTo>
                    <a:pt x="97" y="220"/>
                  </a:lnTo>
                  <a:lnTo>
                    <a:pt x="93" y="228"/>
                  </a:lnTo>
                  <a:lnTo>
                    <a:pt x="87" y="235"/>
                  </a:lnTo>
                  <a:lnTo>
                    <a:pt x="75" y="242"/>
                  </a:lnTo>
                  <a:lnTo>
                    <a:pt x="58" y="245"/>
                  </a:lnTo>
                  <a:lnTo>
                    <a:pt x="58" y="425"/>
                  </a:lnTo>
                  <a:lnTo>
                    <a:pt x="52" y="425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DDE89A"/>
                </a:solidFill>
              </a:endParaRPr>
            </a:p>
          </p:txBody>
        </p:sp>
        <p:sp>
          <p:nvSpPr>
            <p:cNvPr id="3091" name="Freeform 19"/>
            <p:cNvSpPr>
              <a:spLocks/>
            </p:cNvSpPr>
            <p:nvPr/>
          </p:nvSpPr>
          <p:spPr bwMode="gray">
            <a:xfrm>
              <a:off x="2065" y="361"/>
              <a:ext cx="100" cy="228"/>
            </a:xfrm>
            <a:custGeom>
              <a:avLst/>
              <a:gdLst/>
              <a:ahLst/>
              <a:cxnLst>
                <a:cxn ang="0">
                  <a:pos x="52" y="176"/>
                </a:cxn>
                <a:cxn ang="0">
                  <a:pos x="59" y="176"/>
                </a:cxn>
                <a:cxn ang="0">
                  <a:pos x="74" y="169"/>
                </a:cxn>
                <a:cxn ang="0">
                  <a:pos x="86" y="154"/>
                </a:cxn>
                <a:cxn ang="0">
                  <a:pos x="86" y="141"/>
                </a:cxn>
                <a:cxn ang="0">
                  <a:pos x="74" y="143"/>
                </a:cxn>
                <a:cxn ang="0">
                  <a:pos x="58" y="158"/>
                </a:cxn>
                <a:cxn ang="0">
                  <a:pos x="52" y="118"/>
                </a:cxn>
                <a:cxn ang="0">
                  <a:pos x="61" y="116"/>
                </a:cxn>
                <a:cxn ang="0">
                  <a:pos x="78" y="110"/>
                </a:cxn>
                <a:cxn ang="0">
                  <a:pos x="92" y="92"/>
                </a:cxn>
                <a:cxn ang="0">
                  <a:pos x="92" y="77"/>
                </a:cxn>
                <a:cxn ang="0">
                  <a:pos x="81" y="79"/>
                </a:cxn>
                <a:cxn ang="0">
                  <a:pos x="65" y="88"/>
                </a:cxn>
                <a:cxn ang="0">
                  <a:pos x="52" y="115"/>
                </a:cxn>
                <a:cxn ang="0">
                  <a:pos x="55" y="48"/>
                </a:cxn>
                <a:cxn ang="0">
                  <a:pos x="67" y="45"/>
                </a:cxn>
                <a:cxn ang="0">
                  <a:pos x="85" y="37"/>
                </a:cxn>
                <a:cxn ang="0">
                  <a:pos x="97" y="17"/>
                </a:cxn>
                <a:cxn ang="0">
                  <a:pos x="97" y="0"/>
                </a:cxn>
                <a:cxn ang="0">
                  <a:pos x="83" y="3"/>
                </a:cxn>
                <a:cxn ang="0">
                  <a:pos x="65" y="14"/>
                </a:cxn>
                <a:cxn ang="0">
                  <a:pos x="50" y="45"/>
                </a:cxn>
                <a:cxn ang="0">
                  <a:pos x="47" y="35"/>
                </a:cxn>
                <a:cxn ang="0">
                  <a:pos x="38" y="18"/>
                </a:cxn>
                <a:cxn ang="0">
                  <a:pos x="16" y="3"/>
                </a:cxn>
                <a:cxn ang="0">
                  <a:pos x="1" y="3"/>
                </a:cxn>
                <a:cxn ang="0">
                  <a:pos x="5" y="19"/>
                </a:cxn>
                <a:cxn ang="0">
                  <a:pos x="19" y="38"/>
                </a:cxn>
                <a:cxn ang="0">
                  <a:pos x="47" y="48"/>
                </a:cxn>
                <a:cxn ang="0">
                  <a:pos x="47" y="132"/>
                </a:cxn>
                <a:cxn ang="0">
                  <a:pos x="42" y="118"/>
                </a:cxn>
                <a:cxn ang="0">
                  <a:pos x="25" y="103"/>
                </a:cxn>
                <a:cxn ang="0">
                  <a:pos x="12" y="103"/>
                </a:cxn>
                <a:cxn ang="0">
                  <a:pos x="16" y="116"/>
                </a:cxn>
                <a:cxn ang="0">
                  <a:pos x="25" y="132"/>
                </a:cxn>
                <a:cxn ang="0">
                  <a:pos x="47" y="141"/>
                </a:cxn>
                <a:cxn ang="0">
                  <a:pos x="52" y="228"/>
                </a:cxn>
              </a:cxnLst>
              <a:rect l="0" t="0" r="r" b="b"/>
              <a:pathLst>
                <a:path w="100" h="228">
                  <a:moveTo>
                    <a:pt x="52" y="228"/>
                  </a:moveTo>
                  <a:lnTo>
                    <a:pt x="52" y="176"/>
                  </a:lnTo>
                  <a:lnTo>
                    <a:pt x="55" y="176"/>
                  </a:lnTo>
                  <a:lnTo>
                    <a:pt x="59" y="176"/>
                  </a:lnTo>
                  <a:lnTo>
                    <a:pt x="67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6" y="154"/>
                  </a:lnTo>
                  <a:lnTo>
                    <a:pt x="88" y="141"/>
                  </a:lnTo>
                  <a:lnTo>
                    <a:pt x="86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58" y="158"/>
                  </a:lnTo>
                  <a:lnTo>
                    <a:pt x="52" y="173"/>
                  </a:lnTo>
                  <a:lnTo>
                    <a:pt x="52" y="118"/>
                  </a:lnTo>
                  <a:lnTo>
                    <a:pt x="55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6" y="103"/>
                  </a:lnTo>
                  <a:lnTo>
                    <a:pt x="92" y="92"/>
                  </a:lnTo>
                  <a:lnTo>
                    <a:pt x="94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2" y="115"/>
                  </a:lnTo>
                  <a:lnTo>
                    <a:pt x="52" y="48"/>
                  </a:lnTo>
                  <a:lnTo>
                    <a:pt x="55" y="48"/>
                  </a:lnTo>
                  <a:lnTo>
                    <a:pt x="61" y="48"/>
                  </a:lnTo>
                  <a:lnTo>
                    <a:pt x="67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2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3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6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8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3" y="10"/>
                  </a:lnTo>
                  <a:lnTo>
                    <a:pt x="5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5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3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5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2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DDE89A"/>
                </a:solidFill>
              </a:endParaRPr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gray">
            <a:xfrm>
              <a:off x="2921" y="361"/>
              <a:ext cx="100" cy="228"/>
            </a:xfrm>
            <a:custGeom>
              <a:avLst/>
              <a:gdLst/>
              <a:ahLst/>
              <a:cxnLst>
                <a:cxn ang="0">
                  <a:pos x="53" y="176"/>
                </a:cxn>
                <a:cxn ang="0">
                  <a:pos x="60" y="176"/>
                </a:cxn>
                <a:cxn ang="0">
                  <a:pos x="74" y="169"/>
                </a:cxn>
                <a:cxn ang="0">
                  <a:pos x="87" y="154"/>
                </a:cxn>
                <a:cxn ang="0">
                  <a:pos x="87" y="141"/>
                </a:cxn>
                <a:cxn ang="0">
                  <a:pos x="74" y="143"/>
                </a:cxn>
                <a:cxn ang="0">
                  <a:pos x="60" y="158"/>
                </a:cxn>
                <a:cxn ang="0">
                  <a:pos x="53" y="118"/>
                </a:cxn>
                <a:cxn ang="0">
                  <a:pos x="61" y="116"/>
                </a:cxn>
                <a:cxn ang="0">
                  <a:pos x="78" y="110"/>
                </a:cxn>
                <a:cxn ang="0">
                  <a:pos x="92" y="92"/>
                </a:cxn>
                <a:cxn ang="0">
                  <a:pos x="92" y="77"/>
                </a:cxn>
                <a:cxn ang="0">
                  <a:pos x="81" y="79"/>
                </a:cxn>
                <a:cxn ang="0">
                  <a:pos x="65" y="88"/>
                </a:cxn>
                <a:cxn ang="0">
                  <a:pos x="53" y="115"/>
                </a:cxn>
                <a:cxn ang="0">
                  <a:pos x="56" y="48"/>
                </a:cxn>
                <a:cxn ang="0">
                  <a:pos x="68" y="45"/>
                </a:cxn>
                <a:cxn ang="0">
                  <a:pos x="85" y="37"/>
                </a:cxn>
                <a:cxn ang="0">
                  <a:pos x="97" y="17"/>
                </a:cxn>
                <a:cxn ang="0">
                  <a:pos x="97" y="0"/>
                </a:cxn>
                <a:cxn ang="0">
                  <a:pos x="84" y="3"/>
                </a:cxn>
                <a:cxn ang="0">
                  <a:pos x="65" y="14"/>
                </a:cxn>
                <a:cxn ang="0">
                  <a:pos x="50" y="45"/>
                </a:cxn>
                <a:cxn ang="0">
                  <a:pos x="47" y="35"/>
                </a:cxn>
                <a:cxn ang="0">
                  <a:pos x="38" y="18"/>
                </a:cxn>
                <a:cxn ang="0">
                  <a:pos x="16" y="3"/>
                </a:cxn>
                <a:cxn ang="0">
                  <a:pos x="2" y="3"/>
                </a:cxn>
                <a:cxn ang="0">
                  <a:pos x="6" y="19"/>
                </a:cxn>
                <a:cxn ang="0">
                  <a:pos x="19" y="38"/>
                </a:cxn>
                <a:cxn ang="0">
                  <a:pos x="47" y="48"/>
                </a:cxn>
                <a:cxn ang="0">
                  <a:pos x="47" y="132"/>
                </a:cxn>
                <a:cxn ang="0">
                  <a:pos x="42" y="118"/>
                </a:cxn>
                <a:cxn ang="0">
                  <a:pos x="26" y="103"/>
                </a:cxn>
                <a:cxn ang="0">
                  <a:pos x="12" y="103"/>
                </a:cxn>
                <a:cxn ang="0">
                  <a:pos x="16" y="116"/>
                </a:cxn>
                <a:cxn ang="0">
                  <a:pos x="26" y="132"/>
                </a:cxn>
                <a:cxn ang="0">
                  <a:pos x="47" y="141"/>
                </a:cxn>
                <a:cxn ang="0">
                  <a:pos x="53" y="228"/>
                </a:cxn>
              </a:cxnLst>
              <a:rect l="0" t="0" r="r" b="b"/>
              <a:pathLst>
                <a:path w="100" h="228">
                  <a:moveTo>
                    <a:pt x="53" y="228"/>
                  </a:moveTo>
                  <a:lnTo>
                    <a:pt x="53" y="176"/>
                  </a:lnTo>
                  <a:lnTo>
                    <a:pt x="56" y="176"/>
                  </a:lnTo>
                  <a:lnTo>
                    <a:pt x="60" y="176"/>
                  </a:lnTo>
                  <a:lnTo>
                    <a:pt x="68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7" y="154"/>
                  </a:lnTo>
                  <a:lnTo>
                    <a:pt x="88" y="141"/>
                  </a:lnTo>
                  <a:lnTo>
                    <a:pt x="87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60" y="158"/>
                  </a:lnTo>
                  <a:lnTo>
                    <a:pt x="53" y="173"/>
                  </a:lnTo>
                  <a:lnTo>
                    <a:pt x="53" y="118"/>
                  </a:lnTo>
                  <a:lnTo>
                    <a:pt x="56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7" y="103"/>
                  </a:lnTo>
                  <a:lnTo>
                    <a:pt x="92" y="92"/>
                  </a:lnTo>
                  <a:lnTo>
                    <a:pt x="95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3" y="115"/>
                  </a:lnTo>
                  <a:lnTo>
                    <a:pt x="53" y="48"/>
                  </a:lnTo>
                  <a:lnTo>
                    <a:pt x="56" y="48"/>
                  </a:lnTo>
                  <a:lnTo>
                    <a:pt x="61" y="48"/>
                  </a:lnTo>
                  <a:lnTo>
                    <a:pt x="68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3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4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7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9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2" y="3"/>
                  </a:lnTo>
                  <a:lnTo>
                    <a:pt x="3" y="10"/>
                  </a:lnTo>
                  <a:lnTo>
                    <a:pt x="6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6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4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6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3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DDE89A"/>
                </a:solidFill>
              </a:endParaRPr>
            </a:p>
          </p:txBody>
        </p:sp>
        <p:sp>
          <p:nvSpPr>
            <p:cNvPr id="3093" name="Freeform 21"/>
            <p:cNvSpPr>
              <a:spLocks/>
            </p:cNvSpPr>
            <p:nvPr/>
          </p:nvSpPr>
          <p:spPr bwMode="gray">
            <a:xfrm>
              <a:off x="2273" y="187"/>
              <a:ext cx="175" cy="402"/>
            </a:xfrm>
            <a:custGeom>
              <a:avLst/>
              <a:gdLst/>
              <a:ahLst/>
              <a:cxnLst>
                <a:cxn ang="0">
                  <a:pos x="93" y="309"/>
                </a:cxn>
                <a:cxn ang="0">
                  <a:pos x="101" y="309"/>
                </a:cxn>
                <a:cxn ang="0">
                  <a:pos x="118" y="304"/>
                </a:cxn>
                <a:cxn ang="0">
                  <a:pos x="138" y="292"/>
                </a:cxn>
                <a:cxn ang="0">
                  <a:pos x="152" y="266"/>
                </a:cxn>
                <a:cxn ang="0">
                  <a:pos x="152" y="247"/>
                </a:cxn>
                <a:cxn ang="0">
                  <a:pos x="138" y="250"/>
                </a:cxn>
                <a:cxn ang="0">
                  <a:pos x="120" y="259"/>
                </a:cxn>
                <a:cxn ang="0">
                  <a:pos x="99" y="285"/>
                </a:cxn>
                <a:cxn ang="0">
                  <a:pos x="93" y="207"/>
                </a:cxn>
                <a:cxn ang="0">
                  <a:pos x="102" y="205"/>
                </a:cxn>
                <a:cxn ang="0">
                  <a:pos x="122" y="200"/>
                </a:cxn>
                <a:cxn ang="0">
                  <a:pos x="147" y="185"/>
                </a:cxn>
                <a:cxn ang="0">
                  <a:pos x="163" y="155"/>
                </a:cxn>
                <a:cxn ang="0">
                  <a:pos x="163" y="134"/>
                </a:cxn>
                <a:cxn ang="0">
                  <a:pos x="149" y="135"/>
                </a:cxn>
                <a:cxn ang="0">
                  <a:pos x="129" y="142"/>
                </a:cxn>
                <a:cxn ang="0">
                  <a:pos x="107" y="162"/>
                </a:cxn>
                <a:cxn ang="0">
                  <a:pos x="93" y="201"/>
                </a:cxn>
                <a:cxn ang="0">
                  <a:pos x="95" y="83"/>
                </a:cxn>
                <a:cxn ang="0">
                  <a:pos x="110" y="81"/>
                </a:cxn>
                <a:cxn ang="0">
                  <a:pos x="134" y="73"/>
                </a:cxn>
                <a:cxn ang="0">
                  <a:pos x="157" y="54"/>
                </a:cxn>
                <a:cxn ang="0">
                  <a:pos x="174" y="23"/>
                </a:cxn>
                <a:cxn ang="0">
                  <a:pos x="174" y="0"/>
                </a:cxn>
                <a:cxn ang="0">
                  <a:pos x="157" y="2"/>
                </a:cxn>
                <a:cxn ang="0">
                  <a:pos x="133" y="10"/>
                </a:cxn>
                <a:cxn ang="0">
                  <a:pos x="107" y="33"/>
                </a:cxn>
                <a:cxn ang="0">
                  <a:pos x="87" y="77"/>
                </a:cxn>
                <a:cxn ang="0">
                  <a:pos x="85" y="68"/>
                </a:cxn>
                <a:cxn ang="0">
                  <a:pos x="75" y="46"/>
                </a:cxn>
                <a:cxn ang="0">
                  <a:pos x="55" y="21"/>
                </a:cxn>
                <a:cxn ang="0">
                  <a:pos x="22" y="3"/>
                </a:cxn>
                <a:cxn ang="0">
                  <a:pos x="1" y="3"/>
                </a:cxn>
                <a:cxn ang="0">
                  <a:pos x="4" y="18"/>
                </a:cxn>
                <a:cxn ang="0">
                  <a:pos x="12" y="42"/>
                </a:cxn>
                <a:cxn ang="0">
                  <a:pos x="31" y="65"/>
                </a:cxn>
                <a:cxn ang="0">
                  <a:pos x="62" y="81"/>
                </a:cxn>
                <a:cxn ang="0">
                  <a:pos x="82" y="238"/>
                </a:cxn>
                <a:cxn ang="0">
                  <a:pos x="80" y="228"/>
                </a:cxn>
                <a:cxn ang="0">
                  <a:pos x="72" y="207"/>
                </a:cxn>
                <a:cxn ang="0">
                  <a:pos x="55" y="185"/>
                </a:cxn>
                <a:cxn ang="0">
                  <a:pos x="21" y="176"/>
                </a:cxn>
                <a:cxn ang="0">
                  <a:pos x="22" y="185"/>
                </a:cxn>
                <a:cxn ang="0">
                  <a:pos x="28" y="205"/>
                </a:cxn>
                <a:cxn ang="0">
                  <a:pos x="41" y="230"/>
                </a:cxn>
                <a:cxn ang="0">
                  <a:pos x="66" y="246"/>
                </a:cxn>
                <a:cxn ang="0">
                  <a:pos x="82" y="402"/>
                </a:cxn>
              </a:cxnLst>
              <a:rect l="0" t="0" r="r" b="b"/>
              <a:pathLst>
                <a:path w="175" h="402">
                  <a:moveTo>
                    <a:pt x="93" y="402"/>
                  </a:moveTo>
                  <a:lnTo>
                    <a:pt x="93" y="309"/>
                  </a:lnTo>
                  <a:lnTo>
                    <a:pt x="95" y="309"/>
                  </a:lnTo>
                  <a:lnTo>
                    <a:pt x="101" y="309"/>
                  </a:lnTo>
                  <a:lnTo>
                    <a:pt x="109" y="308"/>
                  </a:lnTo>
                  <a:lnTo>
                    <a:pt x="118" y="304"/>
                  </a:lnTo>
                  <a:lnTo>
                    <a:pt x="129" y="298"/>
                  </a:lnTo>
                  <a:lnTo>
                    <a:pt x="138" y="292"/>
                  </a:lnTo>
                  <a:lnTo>
                    <a:pt x="147" y="281"/>
                  </a:lnTo>
                  <a:lnTo>
                    <a:pt x="152" y="266"/>
                  </a:lnTo>
                  <a:lnTo>
                    <a:pt x="155" y="247"/>
                  </a:lnTo>
                  <a:lnTo>
                    <a:pt x="152" y="247"/>
                  </a:lnTo>
                  <a:lnTo>
                    <a:pt x="147" y="249"/>
                  </a:lnTo>
                  <a:lnTo>
                    <a:pt x="138" y="250"/>
                  </a:lnTo>
                  <a:lnTo>
                    <a:pt x="129" y="253"/>
                  </a:lnTo>
                  <a:lnTo>
                    <a:pt x="120" y="259"/>
                  </a:lnTo>
                  <a:lnTo>
                    <a:pt x="109" y="270"/>
                  </a:lnTo>
                  <a:lnTo>
                    <a:pt x="99" y="285"/>
                  </a:lnTo>
                  <a:lnTo>
                    <a:pt x="93" y="304"/>
                  </a:lnTo>
                  <a:lnTo>
                    <a:pt x="93" y="207"/>
                  </a:lnTo>
                  <a:lnTo>
                    <a:pt x="95" y="207"/>
                  </a:lnTo>
                  <a:lnTo>
                    <a:pt x="102" y="205"/>
                  </a:lnTo>
                  <a:lnTo>
                    <a:pt x="111" y="204"/>
                  </a:lnTo>
                  <a:lnTo>
                    <a:pt x="122" y="200"/>
                  </a:lnTo>
                  <a:lnTo>
                    <a:pt x="134" y="195"/>
                  </a:lnTo>
                  <a:lnTo>
                    <a:pt x="147" y="185"/>
                  </a:lnTo>
                  <a:lnTo>
                    <a:pt x="156" y="173"/>
                  </a:lnTo>
                  <a:lnTo>
                    <a:pt x="163" y="155"/>
                  </a:lnTo>
                  <a:lnTo>
                    <a:pt x="165" y="134"/>
                  </a:lnTo>
                  <a:lnTo>
                    <a:pt x="163" y="134"/>
                  </a:lnTo>
                  <a:lnTo>
                    <a:pt x="157" y="134"/>
                  </a:lnTo>
                  <a:lnTo>
                    <a:pt x="149" y="135"/>
                  </a:lnTo>
                  <a:lnTo>
                    <a:pt x="140" y="137"/>
                  </a:lnTo>
                  <a:lnTo>
                    <a:pt x="129" y="142"/>
                  </a:lnTo>
                  <a:lnTo>
                    <a:pt x="118" y="150"/>
                  </a:lnTo>
                  <a:lnTo>
                    <a:pt x="107" y="162"/>
                  </a:lnTo>
                  <a:lnTo>
                    <a:pt x="99" y="178"/>
                  </a:lnTo>
                  <a:lnTo>
                    <a:pt x="93" y="201"/>
                  </a:lnTo>
                  <a:lnTo>
                    <a:pt x="93" y="83"/>
                  </a:lnTo>
                  <a:lnTo>
                    <a:pt x="95" y="83"/>
                  </a:lnTo>
                  <a:lnTo>
                    <a:pt x="101" y="83"/>
                  </a:lnTo>
                  <a:lnTo>
                    <a:pt x="110" y="81"/>
                  </a:lnTo>
                  <a:lnTo>
                    <a:pt x="122" y="77"/>
                  </a:lnTo>
                  <a:lnTo>
                    <a:pt x="134" y="73"/>
                  </a:lnTo>
                  <a:lnTo>
                    <a:pt x="147" y="65"/>
                  </a:lnTo>
                  <a:lnTo>
                    <a:pt x="157" y="54"/>
                  </a:lnTo>
                  <a:lnTo>
                    <a:pt x="167" y="41"/>
                  </a:lnTo>
                  <a:lnTo>
                    <a:pt x="174" y="23"/>
                  </a:lnTo>
                  <a:lnTo>
                    <a:pt x="175" y="0"/>
                  </a:lnTo>
                  <a:lnTo>
                    <a:pt x="174" y="0"/>
                  </a:lnTo>
                  <a:lnTo>
                    <a:pt x="167" y="0"/>
                  </a:lnTo>
                  <a:lnTo>
                    <a:pt x="157" y="2"/>
                  </a:lnTo>
                  <a:lnTo>
                    <a:pt x="145" y="4"/>
                  </a:lnTo>
                  <a:lnTo>
                    <a:pt x="133" y="10"/>
                  </a:lnTo>
                  <a:lnTo>
                    <a:pt x="120" y="19"/>
                  </a:lnTo>
                  <a:lnTo>
                    <a:pt x="107" y="33"/>
                  </a:lnTo>
                  <a:lnTo>
                    <a:pt x="97" y="52"/>
                  </a:lnTo>
                  <a:lnTo>
                    <a:pt x="87" y="77"/>
                  </a:lnTo>
                  <a:lnTo>
                    <a:pt x="87" y="75"/>
                  </a:lnTo>
                  <a:lnTo>
                    <a:pt x="85" y="68"/>
                  </a:lnTo>
                  <a:lnTo>
                    <a:pt x="80" y="58"/>
                  </a:lnTo>
                  <a:lnTo>
                    <a:pt x="75" y="46"/>
                  </a:lnTo>
                  <a:lnTo>
                    <a:pt x="66" y="33"/>
                  </a:lnTo>
                  <a:lnTo>
                    <a:pt x="55" y="21"/>
                  </a:lnTo>
                  <a:lnTo>
                    <a:pt x="40" y="10"/>
                  </a:lnTo>
                  <a:lnTo>
                    <a:pt x="22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1" y="10"/>
                  </a:lnTo>
                  <a:lnTo>
                    <a:pt x="4" y="18"/>
                  </a:lnTo>
                  <a:lnTo>
                    <a:pt x="6" y="30"/>
                  </a:lnTo>
                  <a:lnTo>
                    <a:pt x="12" y="42"/>
                  </a:lnTo>
                  <a:lnTo>
                    <a:pt x="20" y="54"/>
                  </a:lnTo>
                  <a:lnTo>
                    <a:pt x="31" y="65"/>
                  </a:lnTo>
                  <a:lnTo>
                    <a:pt x="44" y="75"/>
                  </a:lnTo>
                  <a:lnTo>
                    <a:pt x="62" y="81"/>
                  </a:lnTo>
                  <a:lnTo>
                    <a:pt x="82" y="83"/>
                  </a:lnTo>
                  <a:lnTo>
                    <a:pt x="82" y="238"/>
                  </a:lnTo>
                  <a:lnTo>
                    <a:pt x="82" y="235"/>
                  </a:lnTo>
                  <a:lnTo>
                    <a:pt x="80" y="228"/>
                  </a:lnTo>
                  <a:lnTo>
                    <a:pt x="78" y="217"/>
                  </a:lnTo>
                  <a:lnTo>
                    <a:pt x="72" y="207"/>
                  </a:lnTo>
                  <a:lnTo>
                    <a:pt x="66" y="196"/>
                  </a:lnTo>
                  <a:lnTo>
                    <a:pt x="55" y="185"/>
                  </a:lnTo>
                  <a:lnTo>
                    <a:pt x="40" y="178"/>
                  </a:lnTo>
                  <a:lnTo>
                    <a:pt x="21" y="176"/>
                  </a:lnTo>
                  <a:lnTo>
                    <a:pt x="21" y="178"/>
                  </a:lnTo>
                  <a:lnTo>
                    <a:pt x="22" y="185"/>
                  </a:lnTo>
                  <a:lnTo>
                    <a:pt x="24" y="195"/>
                  </a:lnTo>
                  <a:lnTo>
                    <a:pt x="28" y="205"/>
                  </a:lnTo>
                  <a:lnTo>
                    <a:pt x="33" y="217"/>
                  </a:lnTo>
                  <a:lnTo>
                    <a:pt x="41" y="230"/>
                  </a:lnTo>
                  <a:lnTo>
                    <a:pt x="52" y="239"/>
                  </a:lnTo>
                  <a:lnTo>
                    <a:pt x="66" y="246"/>
                  </a:lnTo>
                  <a:lnTo>
                    <a:pt x="82" y="247"/>
                  </a:lnTo>
                  <a:lnTo>
                    <a:pt x="82" y="402"/>
                  </a:lnTo>
                  <a:lnTo>
                    <a:pt x="93" y="40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DDE89A"/>
                </a:solidFill>
              </a:endParaRPr>
            </a:p>
          </p:txBody>
        </p:sp>
        <p:sp>
          <p:nvSpPr>
            <p:cNvPr id="3094" name="Freeform 22"/>
            <p:cNvSpPr>
              <a:spLocks/>
            </p:cNvSpPr>
            <p:nvPr/>
          </p:nvSpPr>
          <p:spPr bwMode="gray">
            <a:xfrm>
              <a:off x="2161" y="216"/>
              <a:ext cx="97" cy="373"/>
            </a:xfrm>
            <a:custGeom>
              <a:avLst/>
              <a:gdLst/>
              <a:ahLst/>
              <a:cxnLst>
                <a:cxn ang="0">
                  <a:pos x="52" y="237"/>
                </a:cxn>
                <a:cxn ang="0">
                  <a:pos x="59" y="237"/>
                </a:cxn>
                <a:cxn ang="0">
                  <a:pos x="74" y="232"/>
                </a:cxn>
                <a:cxn ang="0">
                  <a:pos x="90" y="218"/>
                </a:cxn>
                <a:cxn ang="0">
                  <a:pos x="97" y="193"/>
                </a:cxn>
                <a:cxn ang="0">
                  <a:pos x="89" y="193"/>
                </a:cxn>
                <a:cxn ang="0">
                  <a:pos x="71" y="197"/>
                </a:cxn>
                <a:cxn ang="0">
                  <a:pos x="56" y="215"/>
                </a:cxn>
                <a:cxn ang="0">
                  <a:pos x="52" y="147"/>
                </a:cxn>
                <a:cxn ang="0">
                  <a:pos x="59" y="147"/>
                </a:cxn>
                <a:cxn ang="0">
                  <a:pos x="74" y="141"/>
                </a:cxn>
                <a:cxn ang="0">
                  <a:pos x="90" y="128"/>
                </a:cxn>
                <a:cxn ang="0">
                  <a:pos x="97" y="102"/>
                </a:cxn>
                <a:cxn ang="0">
                  <a:pos x="89" y="102"/>
                </a:cxn>
                <a:cxn ang="0">
                  <a:pos x="71" y="109"/>
                </a:cxn>
                <a:cxn ang="0">
                  <a:pos x="56" y="126"/>
                </a:cxn>
                <a:cxn ang="0">
                  <a:pos x="52" y="46"/>
                </a:cxn>
                <a:cxn ang="0">
                  <a:pos x="51" y="37"/>
                </a:cxn>
                <a:cxn ang="0">
                  <a:pos x="45" y="23"/>
                </a:cxn>
                <a:cxn ang="0">
                  <a:pos x="32" y="6"/>
                </a:cxn>
                <a:cxn ang="0">
                  <a:pos x="6" y="0"/>
                </a:cxn>
                <a:cxn ang="0">
                  <a:pos x="8" y="9"/>
                </a:cxn>
                <a:cxn ang="0">
                  <a:pos x="16" y="27"/>
                </a:cxn>
                <a:cxn ang="0">
                  <a:pos x="33" y="43"/>
                </a:cxn>
                <a:cxn ang="0">
                  <a:pos x="45" y="113"/>
                </a:cxn>
                <a:cxn ang="0">
                  <a:pos x="45" y="106"/>
                </a:cxn>
                <a:cxn ang="0">
                  <a:pos x="40" y="90"/>
                </a:cxn>
                <a:cxn ang="0">
                  <a:pos x="27" y="75"/>
                </a:cxn>
                <a:cxn ang="0">
                  <a:pos x="1" y="67"/>
                </a:cxn>
                <a:cxn ang="0">
                  <a:pos x="0" y="75"/>
                </a:cxn>
                <a:cxn ang="0">
                  <a:pos x="2" y="91"/>
                </a:cxn>
                <a:cxn ang="0">
                  <a:pos x="14" y="109"/>
                </a:cxn>
                <a:cxn ang="0">
                  <a:pos x="45" y="118"/>
                </a:cxn>
                <a:cxn ang="0">
                  <a:pos x="45" y="207"/>
                </a:cxn>
                <a:cxn ang="0">
                  <a:pos x="43" y="195"/>
                </a:cxn>
                <a:cxn ang="0">
                  <a:pos x="33" y="182"/>
                </a:cxn>
                <a:cxn ang="0">
                  <a:pos x="12" y="175"/>
                </a:cxn>
                <a:cxn ang="0">
                  <a:pos x="10" y="182"/>
                </a:cxn>
                <a:cxn ang="0">
                  <a:pos x="13" y="197"/>
                </a:cxn>
                <a:cxn ang="0">
                  <a:pos x="29" y="211"/>
                </a:cxn>
                <a:cxn ang="0">
                  <a:pos x="45" y="373"/>
                </a:cxn>
              </a:cxnLst>
              <a:rect l="0" t="0" r="r" b="b"/>
              <a:pathLst>
                <a:path w="97" h="373">
                  <a:moveTo>
                    <a:pt x="52" y="373"/>
                  </a:moveTo>
                  <a:lnTo>
                    <a:pt x="52" y="237"/>
                  </a:lnTo>
                  <a:lnTo>
                    <a:pt x="54" y="237"/>
                  </a:lnTo>
                  <a:lnTo>
                    <a:pt x="59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0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4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1" y="197"/>
                  </a:lnTo>
                  <a:lnTo>
                    <a:pt x="63" y="205"/>
                  </a:lnTo>
                  <a:lnTo>
                    <a:pt x="56" y="215"/>
                  </a:lnTo>
                  <a:lnTo>
                    <a:pt x="52" y="232"/>
                  </a:lnTo>
                  <a:lnTo>
                    <a:pt x="52" y="147"/>
                  </a:lnTo>
                  <a:lnTo>
                    <a:pt x="54" y="147"/>
                  </a:lnTo>
                  <a:lnTo>
                    <a:pt x="59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0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4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1" y="109"/>
                  </a:lnTo>
                  <a:lnTo>
                    <a:pt x="63" y="116"/>
                  </a:lnTo>
                  <a:lnTo>
                    <a:pt x="56" y="126"/>
                  </a:lnTo>
                  <a:lnTo>
                    <a:pt x="52" y="141"/>
                  </a:lnTo>
                  <a:lnTo>
                    <a:pt x="52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5" y="23"/>
                  </a:lnTo>
                  <a:lnTo>
                    <a:pt x="40" y="15"/>
                  </a:lnTo>
                  <a:lnTo>
                    <a:pt x="32" y="6"/>
                  </a:lnTo>
                  <a:lnTo>
                    <a:pt x="21" y="2"/>
                  </a:lnTo>
                  <a:lnTo>
                    <a:pt x="6" y="0"/>
                  </a:lnTo>
                  <a:lnTo>
                    <a:pt x="6" y="2"/>
                  </a:lnTo>
                  <a:lnTo>
                    <a:pt x="8" y="9"/>
                  </a:lnTo>
                  <a:lnTo>
                    <a:pt x="12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3" y="43"/>
                  </a:lnTo>
                  <a:lnTo>
                    <a:pt x="45" y="46"/>
                  </a:lnTo>
                  <a:lnTo>
                    <a:pt x="45" y="113"/>
                  </a:lnTo>
                  <a:lnTo>
                    <a:pt x="45" y="112"/>
                  </a:lnTo>
                  <a:lnTo>
                    <a:pt x="45" y="106"/>
                  </a:lnTo>
                  <a:lnTo>
                    <a:pt x="44" y="98"/>
                  </a:lnTo>
                  <a:lnTo>
                    <a:pt x="40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1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2" y="91"/>
                  </a:lnTo>
                  <a:lnTo>
                    <a:pt x="6" y="100"/>
                  </a:lnTo>
                  <a:lnTo>
                    <a:pt x="14" y="109"/>
                  </a:lnTo>
                  <a:lnTo>
                    <a:pt x="28" y="114"/>
                  </a:lnTo>
                  <a:lnTo>
                    <a:pt x="45" y="118"/>
                  </a:lnTo>
                  <a:lnTo>
                    <a:pt x="45" y="209"/>
                  </a:lnTo>
                  <a:lnTo>
                    <a:pt x="45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40" y="188"/>
                  </a:lnTo>
                  <a:lnTo>
                    <a:pt x="33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0" y="182"/>
                  </a:lnTo>
                  <a:lnTo>
                    <a:pt x="10" y="188"/>
                  </a:lnTo>
                  <a:lnTo>
                    <a:pt x="13" y="197"/>
                  </a:lnTo>
                  <a:lnTo>
                    <a:pt x="20" y="205"/>
                  </a:lnTo>
                  <a:lnTo>
                    <a:pt x="29" y="211"/>
                  </a:lnTo>
                  <a:lnTo>
                    <a:pt x="45" y="215"/>
                  </a:lnTo>
                  <a:lnTo>
                    <a:pt x="45" y="373"/>
                  </a:lnTo>
                  <a:lnTo>
                    <a:pt x="52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DDE89A"/>
                </a:solidFill>
              </a:endParaRPr>
            </a:p>
          </p:txBody>
        </p:sp>
        <p:sp>
          <p:nvSpPr>
            <p:cNvPr id="3095" name="Freeform 23"/>
            <p:cNvSpPr>
              <a:spLocks/>
            </p:cNvSpPr>
            <p:nvPr/>
          </p:nvSpPr>
          <p:spPr bwMode="gray">
            <a:xfrm>
              <a:off x="2708" y="216"/>
              <a:ext cx="97" cy="373"/>
            </a:xfrm>
            <a:custGeom>
              <a:avLst/>
              <a:gdLst/>
              <a:ahLst/>
              <a:cxnLst>
                <a:cxn ang="0">
                  <a:pos x="51" y="237"/>
                </a:cxn>
                <a:cxn ang="0">
                  <a:pos x="60" y="237"/>
                </a:cxn>
                <a:cxn ang="0">
                  <a:pos x="74" y="232"/>
                </a:cxn>
                <a:cxn ang="0">
                  <a:pos x="91" y="218"/>
                </a:cxn>
                <a:cxn ang="0">
                  <a:pos x="97" y="193"/>
                </a:cxn>
                <a:cxn ang="0">
                  <a:pos x="89" y="193"/>
                </a:cxn>
                <a:cxn ang="0">
                  <a:pos x="72" y="197"/>
                </a:cxn>
                <a:cxn ang="0">
                  <a:pos x="55" y="215"/>
                </a:cxn>
                <a:cxn ang="0">
                  <a:pos x="51" y="147"/>
                </a:cxn>
                <a:cxn ang="0">
                  <a:pos x="60" y="147"/>
                </a:cxn>
                <a:cxn ang="0">
                  <a:pos x="74" y="141"/>
                </a:cxn>
                <a:cxn ang="0">
                  <a:pos x="91" y="128"/>
                </a:cxn>
                <a:cxn ang="0">
                  <a:pos x="97" y="102"/>
                </a:cxn>
                <a:cxn ang="0">
                  <a:pos x="89" y="102"/>
                </a:cxn>
                <a:cxn ang="0">
                  <a:pos x="72" y="109"/>
                </a:cxn>
                <a:cxn ang="0">
                  <a:pos x="55" y="126"/>
                </a:cxn>
                <a:cxn ang="0">
                  <a:pos x="51" y="46"/>
                </a:cxn>
                <a:cxn ang="0">
                  <a:pos x="51" y="37"/>
                </a:cxn>
                <a:cxn ang="0">
                  <a:pos x="46" y="23"/>
                </a:cxn>
                <a:cxn ang="0">
                  <a:pos x="33" y="6"/>
                </a:cxn>
                <a:cxn ang="0">
                  <a:pos x="7" y="0"/>
                </a:cxn>
                <a:cxn ang="0">
                  <a:pos x="8" y="9"/>
                </a:cxn>
                <a:cxn ang="0">
                  <a:pos x="16" y="27"/>
                </a:cxn>
                <a:cxn ang="0">
                  <a:pos x="34" y="43"/>
                </a:cxn>
                <a:cxn ang="0">
                  <a:pos x="46" y="113"/>
                </a:cxn>
                <a:cxn ang="0">
                  <a:pos x="46" y="106"/>
                </a:cxn>
                <a:cxn ang="0">
                  <a:pos x="41" y="90"/>
                </a:cxn>
                <a:cxn ang="0">
                  <a:pos x="27" y="75"/>
                </a:cxn>
                <a:cxn ang="0">
                  <a:pos x="0" y="67"/>
                </a:cxn>
                <a:cxn ang="0">
                  <a:pos x="0" y="75"/>
                </a:cxn>
                <a:cxn ang="0">
                  <a:pos x="3" y="91"/>
                </a:cxn>
                <a:cxn ang="0">
                  <a:pos x="15" y="109"/>
                </a:cxn>
                <a:cxn ang="0">
                  <a:pos x="46" y="118"/>
                </a:cxn>
                <a:cxn ang="0">
                  <a:pos x="46" y="207"/>
                </a:cxn>
                <a:cxn ang="0">
                  <a:pos x="43" y="195"/>
                </a:cxn>
                <a:cxn ang="0">
                  <a:pos x="34" y="182"/>
                </a:cxn>
                <a:cxn ang="0">
                  <a:pos x="12" y="175"/>
                </a:cxn>
                <a:cxn ang="0">
                  <a:pos x="11" y="182"/>
                </a:cxn>
                <a:cxn ang="0">
                  <a:pos x="14" y="197"/>
                </a:cxn>
                <a:cxn ang="0">
                  <a:pos x="30" y="211"/>
                </a:cxn>
                <a:cxn ang="0">
                  <a:pos x="46" y="373"/>
                </a:cxn>
              </a:cxnLst>
              <a:rect l="0" t="0" r="r" b="b"/>
              <a:pathLst>
                <a:path w="97" h="373">
                  <a:moveTo>
                    <a:pt x="51" y="373"/>
                  </a:moveTo>
                  <a:lnTo>
                    <a:pt x="51" y="237"/>
                  </a:lnTo>
                  <a:lnTo>
                    <a:pt x="54" y="237"/>
                  </a:lnTo>
                  <a:lnTo>
                    <a:pt x="60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1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5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2" y="197"/>
                  </a:lnTo>
                  <a:lnTo>
                    <a:pt x="64" y="205"/>
                  </a:lnTo>
                  <a:lnTo>
                    <a:pt x="55" y="215"/>
                  </a:lnTo>
                  <a:lnTo>
                    <a:pt x="51" y="232"/>
                  </a:lnTo>
                  <a:lnTo>
                    <a:pt x="51" y="147"/>
                  </a:lnTo>
                  <a:lnTo>
                    <a:pt x="54" y="147"/>
                  </a:lnTo>
                  <a:lnTo>
                    <a:pt x="60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1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5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2" y="109"/>
                  </a:lnTo>
                  <a:lnTo>
                    <a:pt x="64" y="116"/>
                  </a:lnTo>
                  <a:lnTo>
                    <a:pt x="55" y="126"/>
                  </a:lnTo>
                  <a:lnTo>
                    <a:pt x="51" y="141"/>
                  </a:lnTo>
                  <a:lnTo>
                    <a:pt x="51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6" y="23"/>
                  </a:lnTo>
                  <a:lnTo>
                    <a:pt x="41" y="15"/>
                  </a:lnTo>
                  <a:lnTo>
                    <a:pt x="33" y="6"/>
                  </a:lnTo>
                  <a:lnTo>
                    <a:pt x="22" y="2"/>
                  </a:lnTo>
                  <a:lnTo>
                    <a:pt x="7" y="0"/>
                  </a:lnTo>
                  <a:lnTo>
                    <a:pt x="7" y="2"/>
                  </a:lnTo>
                  <a:lnTo>
                    <a:pt x="8" y="9"/>
                  </a:lnTo>
                  <a:lnTo>
                    <a:pt x="11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4" y="43"/>
                  </a:lnTo>
                  <a:lnTo>
                    <a:pt x="46" y="46"/>
                  </a:lnTo>
                  <a:lnTo>
                    <a:pt x="46" y="113"/>
                  </a:lnTo>
                  <a:lnTo>
                    <a:pt x="46" y="112"/>
                  </a:lnTo>
                  <a:lnTo>
                    <a:pt x="46" y="106"/>
                  </a:lnTo>
                  <a:lnTo>
                    <a:pt x="43" y="98"/>
                  </a:lnTo>
                  <a:lnTo>
                    <a:pt x="41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0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3" y="91"/>
                  </a:lnTo>
                  <a:lnTo>
                    <a:pt x="7" y="100"/>
                  </a:lnTo>
                  <a:lnTo>
                    <a:pt x="15" y="109"/>
                  </a:lnTo>
                  <a:lnTo>
                    <a:pt x="28" y="114"/>
                  </a:lnTo>
                  <a:lnTo>
                    <a:pt x="46" y="118"/>
                  </a:lnTo>
                  <a:lnTo>
                    <a:pt x="46" y="209"/>
                  </a:lnTo>
                  <a:lnTo>
                    <a:pt x="46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39" y="188"/>
                  </a:lnTo>
                  <a:lnTo>
                    <a:pt x="34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1" y="182"/>
                  </a:lnTo>
                  <a:lnTo>
                    <a:pt x="11" y="188"/>
                  </a:lnTo>
                  <a:lnTo>
                    <a:pt x="14" y="197"/>
                  </a:lnTo>
                  <a:lnTo>
                    <a:pt x="19" y="205"/>
                  </a:lnTo>
                  <a:lnTo>
                    <a:pt x="30" y="211"/>
                  </a:lnTo>
                  <a:lnTo>
                    <a:pt x="46" y="215"/>
                  </a:lnTo>
                  <a:lnTo>
                    <a:pt x="46" y="373"/>
                  </a:lnTo>
                  <a:lnTo>
                    <a:pt x="51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DDE89A"/>
                </a:solidFill>
              </a:endParaRPr>
            </a:p>
          </p:txBody>
        </p:sp>
      </p:grpSp>
      <p:sp>
        <p:nvSpPr>
          <p:cNvPr id="3099" name="Freeform 27" descr="Dark upward diagonal"/>
          <p:cNvSpPr>
            <a:spLocks/>
          </p:cNvSpPr>
          <p:nvPr/>
        </p:nvSpPr>
        <p:spPr bwMode="gray">
          <a:xfrm>
            <a:off x="85725" y="76200"/>
            <a:ext cx="8977313" cy="500063"/>
          </a:xfrm>
          <a:custGeom>
            <a:avLst/>
            <a:gdLst/>
            <a:ahLst/>
            <a:cxnLst>
              <a:cxn ang="0">
                <a:pos x="0" y="1"/>
              </a:cxn>
              <a:cxn ang="0">
                <a:pos x="5546" y="0"/>
              </a:cxn>
              <a:cxn ang="0">
                <a:pos x="5655" y="84"/>
              </a:cxn>
              <a:cxn ang="0">
                <a:pos x="5649" y="315"/>
              </a:cxn>
              <a:cxn ang="0">
                <a:pos x="1" y="314"/>
              </a:cxn>
              <a:cxn ang="0">
                <a:pos x="0" y="1"/>
              </a:cxn>
            </a:cxnLst>
            <a:rect l="0" t="0" r="r" b="b"/>
            <a:pathLst>
              <a:path w="5655" h="315">
                <a:moveTo>
                  <a:pt x="0" y="1"/>
                </a:moveTo>
                <a:lnTo>
                  <a:pt x="5546" y="0"/>
                </a:lnTo>
                <a:cubicBezTo>
                  <a:pt x="5652" y="0"/>
                  <a:pt x="5655" y="84"/>
                  <a:pt x="5655" y="84"/>
                </a:cubicBezTo>
                <a:lnTo>
                  <a:pt x="5649" y="315"/>
                </a:lnTo>
                <a:lnTo>
                  <a:pt x="1" y="314"/>
                </a:lnTo>
                <a:lnTo>
                  <a:pt x="0" y="1"/>
                </a:lnTo>
                <a:close/>
              </a:path>
            </a:pathLst>
          </a:custGeom>
          <a:pattFill prst="dkUpDiag">
            <a:fgClr>
              <a:schemeClr val="bg1">
                <a:alpha val="77000"/>
              </a:schemeClr>
            </a:fgClr>
            <a:bgClr>
              <a:schemeClr val="tx1">
                <a:alpha val="77000"/>
              </a:schemeClr>
            </a:bgClr>
          </a:patt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DDE89A"/>
              </a:solidFill>
            </a:endParaRPr>
          </a:p>
        </p:txBody>
      </p:sp>
      <p:sp>
        <p:nvSpPr>
          <p:cNvPr id="3100" name="Rectangle 28"/>
          <p:cNvSpPr>
            <a:spLocks noChangeArrowheads="1"/>
          </p:cNvSpPr>
          <p:nvPr/>
        </p:nvSpPr>
        <p:spPr bwMode="gray">
          <a:xfrm>
            <a:off x="114300" y="6610350"/>
            <a:ext cx="8931275" cy="1635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DDE89A"/>
              </a:solidFill>
            </a:endParaRPr>
          </a:p>
        </p:txBody>
      </p:sp>
      <p:grpSp>
        <p:nvGrpSpPr>
          <p:cNvPr id="4" name="Group 74"/>
          <p:cNvGrpSpPr>
            <a:grpSpLocks/>
          </p:cNvGrpSpPr>
          <p:nvPr/>
        </p:nvGrpSpPr>
        <p:grpSpPr bwMode="auto">
          <a:xfrm>
            <a:off x="85725" y="854075"/>
            <a:ext cx="8982075" cy="1131888"/>
            <a:chOff x="54" y="538"/>
            <a:chExt cx="5658" cy="713"/>
          </a:xfrm>
        </p:grpSpPr>
        <p:sp>
          <p:nvSpPr>
            <p:cNvPr id="3102" name="Freeform 30"/>
            <p:cNvSpPr>
              <a:spLocks/>
            </p:cNvSpPr>
            <p:nvPr userDrawn="1"/>
          </p:nvSpPr>
          <p:spPr bwMode="gray">
            <a:xfrm>
              <a:off x="54" y="736"/>
              <a:ext cx="5658" cy="5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446" y="0"/>
                </a:cxn>
                <a:cxn ang="0">
                  <a:pos x="5446" y="312"/>
                </a:cxn>
                <a:cxn ang="0">
                  <a:pos x="5446" y="451"/>
                </a:cxn>
                <a:cxn ang="0">
                  <a:pos x="1512" y="443"/>
                </a:cxn>
                <a:cxn ang="0">
                  <a:pos x="1288" y="584"/>
                </a:cxn>
                <a:cxn ang="0">
                  <a:pos x="0" y="590"/>
                </a:cxn>
                <a:cxn ang="0">
                  <a:pos x="0" y="0"/>
                </a:cxn>
              </a:cxnLst>
              <a:rect l="0" t="0" r="r" b="b"/>
              <a:pathLst>
                <a:path w="5446" h="590">
                  <a:moveTo>
                    <a:pt x="0" y="0"/>
                  </a:moveTo>
                  <a:lnTo>
                    <a:pt x="5446" y="0"/>
                  </a:lnTo>
                  <a:lnTo>
                    <a:pt x="5446" y="312"/>
                  </a:lnTo>
                  <a:lnTo>
                    <a:pt x="5446" y="451"/>
                  </a:lnTo>
                  <a:cubicBezTo>
                    <a:pt x="4790" y="473"/>
                    <a:pt x="2205" y="421"/>
                    <a:pt x="1512" y="443"/>
                  </a:cubicBezTo>
                  <a:lnTo>
                    <a:pt x="1288" y="584"/>
                  </a:lnTo>
                  <a:lnTo>
                    <a:pt x="0" y="5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DDE89A"/>
                </a:solidFill>
              </a:endParaRPr>
            </a:p>
          </p:txBody>
        </p:sp>
        <p:sp>
          <p:nvSpPr>
            <p:cNvPr id="3103" name="Freeform 31"/>
            <p:cNvSpPr>
              <a:spLocks/>
            </p:cNvSpPr>
            <p:nvPr userDrawn="1"/>
          </p:nvSpPr>
          <p:spPr bwMode="gray">
            <a:xfrm>
              <a:off x="54" y="538"/>
              <a:ext cx="5658" cy="65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5657" y="0"/>
                </a:cxn>
                <a:cxn ang="0">
                  <a:pos x="5658" y="534"/>
                </a:cxn>
                <a:cxn ang="0">
                  <a:pos x="1553" y="528"/>
                </a:cxn>
                <a:cxn ang="0">
                  <a:pos x="1317" y="651"/>
                </a:cxn>
                <a:cxn ang="0">
                  <a:pos x="0" y="655"/>
                </a:cxn>
                <a:cxn ang="0">
                  <a:pos x="1" y="0"/>
                </a:cxn>
              </a:cxnLst>
              <a:rect l="0" t="0" r="r" b="b"/>
              <a:pathLst>
                <a:path w="5658" h="655">
                  <a:moveTo>
                    <a:pt x="1" y="0"/>
                  </a:moveTo>
                  <a:lnTo>
                    <a:pt x="5657" y="0"/>
                  </a:lnTo>
                  <a:lnTo>
                    <a:pt x="5658" y="534"/>
                  </a:lnTo>
                  <a:lnTo>
                    <a:pt x="1553" y="528"/>
                  </a:lnTo>
                  <a:lnTo>
                    <a:pt x="1317" y="651"/>
                  </a:lnTo>
                  <a:lnTo>
                    <a:pt x="0" y="65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DDE89A"/>
                </a:solidFill>
              </a:endParaRPr>
            </a:p>
          </p:txBody>
        </p:sp>
        <p:sp>
          <p:nvSpPr>
            <p:cNvPr id="3104" name="Freeform 32"/>
            <p:cNvSpPr>
              <a:spLocks/>
            </p:cNvSpPr>
            <p:nvPr userDrawn="1"/>
          </p:nvSpPr>
          <p:spPr bwMode="gray">
            <a:xfrm>
              <a:off x="54" y="1062"/>
              <a:ext cx="1496" cy="98"/>
            </a:xfrm>
            <a:custGeom>
              <a:avLst/>
              <a:gdLst/>
              <a:ahLst/>
              <a:cxnLst>
                <a:cxn ang="0">
                  <a:pos x="1440" y="1"/>
                </a:cxn>
                <a:cxn ang="0">
                  <a:pos x="1261" y="112"/>
                </a:cxn>
                <a:cxn ang="0">
                  <a:pos x="0" y="110"/>
                </a:cxn>
                <a:cxn ang="0">
                  <a:pos x="0" y="49"/>
                </a:cxn>
                <a:cxn ang="0">
                  <a:pos x="1069" y="50"/>
                </a:cxn>
                <a:cxn ang="0">
                  <a:pos x="1142" y="0"/>
                </a:cxn>
                <a:cxn ang="0">
                  <a:pos x="1440" y="1"/>
                </a:cxn>
              </a:cxnLst>
              <a:rect l="0" t="0" r="r" b="b"/>
              <a:pathLst>
                <a:path w="1440" h="112">
                  <a:moveTo>
                    <a:pt x="1440" y="1"/>
                  </a:moveTo>
                  <a:lnTo>
                    <a:pt x="1261" y="112"/>
                  </a:lnTo>
                  <a:lnTo>
                    <a:pt x="0" y="110"/>
                  </a:lnTo>
                  <a:lnTo>
                    <a:pt x="0" y="49"/>
                  </a:lnTo>
                  <a:lnTo>
                    <a:pt x="1069" y="50"/>
                  </a:lnTo>
                  <a:lnTo>
                    <a:pt x="1142" y="0"/>
                  </a:lnTo>
                  <a:lnTo>
                    <a:pt x="1440" y="1"/>
                  </a:ln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DDE89A"/>
                </a:solidFill>
              </a:endParaRPr>
            </a:p>
          </p:txBody>
        </p:sp>
      </p:grpSp>
      <p:sp>
        <p:nvSpPr>
          <p:cNvPr id="3105" name="Rectangle 33"/>
          <p:cNvSpPr>
            <a:spLocks noChangeArrowheads="1"/>
          </p:cNvSpPr>
          <p:nvPr/>
        </p:nvSpPr>
        <p:spPr bwMode="gray">
          <a:xfrm>
            <a:off x="85725" y="609600"/>
            <a:ext cx="8982075" cy="1857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DDE89A"/>
              </a:solidFill>
            </a:endParaRPr>
          </a:p>
        </p:txBody>
      </p:sp>
      <p:sp>
        <p:nvSpPr>
          <p:cNvPr id="3110" name="Rectangle 38" descr="1"/>
          <p:cNvSpPr>
            <a:spLocks noChangeArrowheads="1"/>
          </p:cNvSpPr>
          <p:nvPr/>
        </p:nvSpPr>
        <p:spPr bwMode="gray">
          <a:xfrm>
            <a:off x="4067175" y="4497388"/>
            <a:ext cx="741363" cy="742950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DDE89A"/>
              </a:solidFill>
            </a:endParaRPr>
          </a:p>
        </p:txBody>
      </p:sp>
      <p:sp>
        <p:nvSpPr>
          <p:cNvPr id="3112" name="Rectangle 40" descr="7"/>
          <p:cNvSpPr>
            <a:spLocks noChangeArrowheads="1"/>
          </p:cNvSpPr>
          <p:nvPr/>
        </p:nvSpPr>
        <p:spPr bwMode="gray">
          <a:xfrm>
            <a:off x="3275013" y="5314950"/>
            <a:ext cx="742950" cy="742950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DDE89A"/>
              </a:solidFill>
            </a:endParaRPr>
          </a:p>
        </p:txBody>
      </p:sp>
      <p:sp>
        <p:nvSpPr>
          <p:cNvPr id="3114" name="Rectangle 42"/>
          <p:cNvSpPr>
            <a:spLocks noChangeArrowheads="1"/>
          </p:cNvSpPr>
          <p:nvPr/>
        </p:nvSpPr>
        <p:spPr bwMode="gray">
          <a:xfrm>
            <a:off x="3282950" y="4510088"/>
            <a:ext cx="741363" cy="744537"/>
          </a:xfrm>
          <a:prstGeom prst="rect">
            <a:avLst/>
          </a:prstGeom>
          <a:solidFill>
            <a:srgbClr val="D7D7D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DDE89A"/>
              </a:solidFill>
            </a:endParaRPr>
          </a:p>
        </p:txBody>
      </p:sp>
      <p:sp>
        <p:nvSpPr>
          <p:cNvPr id="3109" name="Rectangle 37" descr="6"/>
          <p:cNvSpPr>
            <a:spLocks noChangeArrowheads="1"/>
          </p:cNvSpPr>
          <p:nvPr/>
        </p:nvSpPr>
        <p:spPr bwMode="gray">
          <a:xfrm>
            <a:off x="1703388" y="5314950"/>
            <a:ext cx="742950" cy="742950"/>
          </a:xfrm>
          <a:prstGeom prst="rect">
            <a:avLst/>
          </a:prstGeom>
          <a:blipFill dpi="0" rotWithShape="1">
            <a:blip r:embed="rId6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DDE89A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14800" y="6196013"/>
            <a:ext cx="4811713" cy="403225"/>
          </a:xfrm>
        </p:spPr>
        <p:txBody>
          <a:bodyPr/>
          <a:lstStyle>
            <a:lvl1pPr marL="0" indent="0" algn="r">
              <a:buFontTx/>
              <a:buNone/>
              <a:defRPr sz="1600" i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31775" y="6445250"/>
            <a:ext cx="2205038" cy="3175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574925" y="6445250"/>
            <a:ext cx="2990850" cy="3175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5700713" y="6445250"/>
            <a:ext cx="2205037" cy="317500"/>
          </a:xfrm>
        </p:spPr>
        <p:txBody>
          <a:bodyPr/>
          <a:lstStyle>
            <a:lvl1pPr>
              <a:defRPr/>
            </a:lvl1pPr>
          </a:lstStyle>
          <a:p>
            <a:fld id="{2E3AB0BD-4E2B-48DB-BE61-A2688C28D20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117" name="Text Box 45"/>
          <p:cNvSpPr txBox="1">
            <a:spLocks noChangeArrowheads="1"/>
          </p:cNvSpPr>
          <p:nvPr/>
        </p:nvSpPr>
        <p:spPr bwMode="gray">
          <a:xfrm>
            <a:off x="161925" y="842963"/>
            <a:ext cx="130333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FFFFFF"/>
                </a:solidFill>
                <a:latin typeface="Arial Black" pitchFamily="34" charset="0"/>
              </a:rPr>
              <a:t>L/O/G/O</a:t>
            </a:r>
          </a:p>
        </p:txBody>
      </p:sp>
      <p:sp>
        <p:nvSpPr>
          <p:cNvPr id="3121" name="Rectangle 49"/>
          <p:cNvSpPr>
            <a:spLocks noChangeArrowheads="1"/>
          </p:cNvSpPr>
          <p:nvPr/>
        </p:nvSpPr>
        <p:spPr bwMode="gray">
          <a:xfrm>
            <a:off x="1703388" y="4511675"/>
            <a:ext cx="742950" cy="74295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DDE89A"/>
              </a:solidFill>
            </a:endParaRPr>
          </a:p>
        </p:txBody>
      </p:sp>
      <p:sp>
        <p:nvSpPr>
          <p:cNvPr id="3122" name="Rectangle 50"/>
          <p:cNvSpPr>
            <a:spLocks noChangeArrowheads="1"/>
          </p:cNvSpPr>
          <p:nvPr/>
        </p:nvSpPr>
        <p:spPr bwMode="gray">
          <a:xfrm>
            <a:off x="128588" y="4511675"/>
            <a:ext cx="741362" cy="742950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DDE89A"/>
              </a:solidFill>
            </a:endParaRPr>
          </a:p>
        </p:txBody>
      </p:sp>
      <p:sp>
        <p:nvSpPr>
          <p:cNvPr id="3124" name="Rectangle 52"/>
          <p:cNvSpPr>
            <a:spLocks noChangeArrowheads="1"/>
          </p:cNvSpPr>
          <p:nvPr/>
        </p:nvSpPr>
        <p:spPr bwMode="gray">
          <a:xfrm>
            <a:off x="2492375" y="5314950"/>
            <a:ext cx="742950" cy="7429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DDE89A"/>
              </a:solidFill>
            </a:endParaRPr>
          </a:p>
        </p:txBody>
      </p:sp>
      <p:pic>
        <p:nvPicPr>
          <p:cNvPr id="3115" name="Picture 43" descr="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gray">
          <a:xfrm>
            <a:off x="130175" y="2911475"/>
            <a:ext cx="1347788" cy="1531938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19400" y="2819400"/>
            <a:ext cx="6019800" cy="1470025"/>
          </a:xfrm>
          <a:prstGeom prst="rect">
            <a:avLst/>
          </a:prstGeom>
        </p:spPr>
        <p:txBody>
          <a:bodyPr/>
          <a:lstStyle>
            <a:lvl1pPr algn="r">
              <a:defRPr sz="4800">
                <a:solidFill>
                  <a:srgbClr val="000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142" name="Rectangle 70" descr="2"/>
          <p:cNvSpPr>
            <a:spLocks noChangeArrowheads="1"/>
          </p:cNvSpPr>
          <p:nvPr/>
        </p:nvSpPr>
        <p:spPr bwMode="gray">
          <a:xfrm>
            <a:off x="1701800" y="3705225"/>
            <a:ext cx="744538" cy="742950"/>
          </a:xfrm>
          <a:prstGeom prst="rect">
            <a:avLst/>
          </a:prstGeom>
          <a:blipFill dpi="0" rotWithShape="1">
            <a:blip r:embed="rId8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DDE89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3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00"/>
                            </p:stCondLst>
                            <p:childTnLst>
                              <p:par>
                                <p:cTn id="5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3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6" grpId="0" animBg="1"/>
      <p:bldP spid="3128" grpId="0" animBg="1"/>
      <p:bldP spid="3099" grpId="0" animBg="1"/>
      <p:bldP spid="3100" grpId="0" animBg="1"/>
      <p:bldP spid="3105" grpId="0" animBg="1"/>
      <p:bldP spid="3109" grpId="0" animBg="1"/>
      <p:bldP spid="3121" grpId="0" animBg="1"/>
      <p:bldP spid="3074" grpId="0"/>
      <p:bldP spid="3142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48AFA5-A36B-4ACB-8552-54B0F95514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38125"/>
            <a:ext cx="2057400" cy="593407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38125"/>
            <a:ext cx="6019800" cy="59340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DB4160-7618-40D1-9992-4CE3C45DF1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438275"/>
            <a:ext cx="4038600" cy="47339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38275"/>
            <a:ext cx="4038600" cy="47339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fld id="{B09D1D81-4385-4AA4-9988-DAA97B7CFB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438275"/>
            <a:ext cx="8229600" cy="4733925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fld id="{94D1CD39-7B8D-4BBF-AE74-13D3A595EE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438275"/>
            <a:ext cx="8229600" cy="4733925"/>
          </a:xfrm>
        </p:spPr>
        <p:txBody>
          <a:bodyPr/>
          <a:lstStyle/>
          <a:p>
            <a:r>
              <a:rPr lang="ru-RU" smtClean="0"/>
              <a:t>Вставка диаграммы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fld id="{8DA9B22D-D039-4278-9347-F3F2AC2246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438275"/>
            <a:ext cx="8229600" cy="4733925"/>
          </a:xfrm>
        </p:spPr>
        <p:txBody>
          <a:bodyPr/>
          <a:lstStyle/>
          <a:p>
            <a:r>
              <a:rPr lang="ru-RU" smtClean="0"/>
              <a:t>Вставка рисунка SmartArt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fld id="{4FBCF514-309C-43F2-B0B9-2AA819587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 userDrawn="1"/>
        </p:nvSpPr>
        <p:spPr bwMode="auto">
          <a:xfrm>
            <a:off x="250825" y="379413"/>
            <a:ext cx="6697663" cy="46196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500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Федеральной службы по надзору в сфере природопользования по Ханты-Мансийскому автономному округу - Югре</a:t>
            </a:r>
            <a:endParaRPr lang="ru-RU" altLang="ru-RU" sz="1500" dirty="0" smtClean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9BA0F-B9A6-430E-8284-8489629CEE1A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8E2EDF-A7F7-4196-9C59-61C97624A28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1"/>
          <p:cNvSpPr>
            <a:spLocks noChangeArrowheads="1"/>
          </p:cNvSpPr>
          <p:nvPr userDrawn="1"/>
        </p:nvSpPr>
        <p:spPr bwMode="auto">
          <a:xfrm>
            <a:off x="251520" y="378989"/>
            <a:ext cx="66967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Times New Roman" pitchFamily="18" charset="0"/>
              </a:rPr>
              <a:t>Управление Федеральной службы по надзору в сфере природопользования по Ханты-Мансийскому автономному округу - Югре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AC2482-0C58-4B6C-B752-1D296E951E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38275"/>
            <a:ext cx="4038600" cy="4733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38275"/>
            <a:ext cx="4038600" cy="4733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AEF187-1102-40CE-899F-BF324BCF82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A3F5D5-13AE-436E-A101-AEF536B563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A197ED-7C60-42E3-93AB-F0AB3BCFCC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356E58-64AB-46CF-8D5D-B9E78A85F1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F4215A-76F0-4C1A-A991-EF172392DA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917C0E-C1E0-427D-B61F-B549656ACB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553200" y="6013450"/>
            <a:ext cx="2392363" cy="563563"/>
            <a:chOff x="1566" y="164"/>
            <a:chExt cx="1455" cy="425"/>
          </a:xfrm>
        </p:grpSpPr>
        <p:sp>
          <p:nvSpPr>
            <p:cNvPr id="1032" name="Freeform 8"/>
            <p:cNvSpPr>
              <a:spLocks/>
            </p:cNvSpPr>
            <p:nvPr/>
          </p:nvSpPr>
          <p:spPr bwMode="gray">
            <a:xfrm>
              <a:off x="1892" y="468"/>
              <a:ext cx="39" cy="121"/>
            </a:xfrm>
            <a:custGeom>
              <a:avLst/>
              <a:gdLst/>
              <a:ahLst/>
              <a:cxnLst>
                <a:cxn ang="0">
                  <a:pos x="37" y="36"/>
                </a:cxn>
                <a:cxn ang="0">
                  <a:pos x="35" y="36"/>
                </a:cxn>
                <a:cxn ang="0">
                  <a:pos x="30" y="36"/>
                </a:cxn>
                <a:cxn ang="0">
                  <a:pos x="22" y="34"/>
                </a:cxn>
                <a:cxn ang="0">
                  <a:pos x="15" y="30"/>
                </a:cxn>
                <a:cxn ang="0">
                  <a:pos x="7" y="23"/>
                </a:cxn>
                <a:cxn ang="0">
                  <a:pos x="3" y="13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7" y="1"/>
                </a:cxn>
                <a:cxn ang="0">
                  <a:pos x="15" y="3"/>
                </a:cxn>
                <a:cxn ang="0">
                  <a:pos x="23" y="5"/>
                </a:cxn>
                <a:cxn ang="0">
                  <a:pos x="30" y="11"/>
                </a:cxn>
                <a:cxn ang="0">
                  <a:pos x="37" y="20"/>
                </a:cxn>
                <a:cxn ang="0">
                  <a:pos x="39" y="34"/>
                </a:cxn>
                <a:cxn ang="0">
                  <a:pos x="39" y="121"/>
                </a:cxn>
                <a:cxn ang="0">
                  <a:pos x="37" y="121"/>
                </a:cxn>
                <a:cxn ang="0">
                  <a:pos x="37" y="36"/>
                </a:cxn>
              </a:cxnLst>
              <a:rect l="0" t="0" r="r" b="b"/>
              <a:pathLst>
                <a:path w="39" h="121">
                  <a:moveTo>
                    <a:pt x="37" y="36"/>
                  </a:moveTo>
                  <a:lnTo>
                    <a:pt x="35" y="36"/>
                  </a:lnTo>
                  <a:lnTo>
                    <a:pt x="30" y="36"/>
                  </a:lnTo>
                  <a:lnTo>
                    <a:pt x="22" y="34"/>
                  </a:lnTo>
                  <a:lnTo>
                    <a:pt x="15" y="30"/>
                  </a:lnTo>
                  <a:lnTo>
                    <a:pt x="7" y="23"/>
                  </a:lnTo>
                  <a:lnTo>
                    <a:pt x="3" y="13"/>
                  </a:lnTo>
                  <a:lnTo>
                    <a:pt x="0" y="0"/>
                  </a:lnTo>
                  <a:lnTo>
                    <a:pt x="3" y="0"/>
                  </a:lnTo>
                  <a:lnTo>
                    <a:pt x="7" y="1"/>
                  </a:lnTo>
                  <a:lnTo>
                    <a:pt x="15" y="3"/>
                  </a:lnTo>
                  <a:lnTo>
                    <a:pt x="23" y="5"/>
                  </a:lnTo>
                  <a:lnTo>
                    <a:pt x="30" y="11"/>
                  </a:lnTo>
                  <a:lnTo>
                    <a:pt x="37" y="20"/>
                  </a:lnTo>
                  <a:lnTo>
                    <a:pt x="39" y="34"/>
                  </a:lnTo>
                  <a:lnTo>
                    <a:pt x="39" y="121"/>
                  </a:lnTo>
                  <a:lnTo>
                    <a:pt x="37" y="121"/>
                  </a:lnTo>
                  <a:lnTo>
                    <a:pt x="37" y="36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DDE89A"/>
                </a:solidFill>
              </a:endParaRPr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gray">
            <a:xfrm>
              <a:off x="2271" y="450"/>
              <a:ext cx="45" cy="139"/>
            </a:xfrm>
            <a:custGeom>
              <a:avLst/>
              <a:gdLst/>
              <a:ahLst/>
              <a:cxnLst>
                <a:cxn ang="0">
                  <a:pos x="3" y="42"/>
                </a:cxn>
                <a:cxn ang="0">
                  <a:pos x="6" y="42"/>
                </a:cxn>
                <a:cxn ang="0">
                  <a:pos x="12" y="42"/>
                </a:cxn>
                <a:cxn ang="0">
                  <a:pos x="20" y="39"/>
                </a:cxn>
                <a:cxn ang="0">
                  <a:pos x="29" y="35"/>
                </a:cxn>
                <a:cxn ang="0">
                  <a:pos x="37" y="27"/>
                </a:cxn>
                <a:cxn ang="0">
                  <a:pos x="43" y="17"/>
                </a:cxn>
                <a:cxn ang="0">
                  <a:pos x="45" y="2"/>
                </a:cxn>
                <a:cxn ang="0">
                  <a:pos x="43" y="0"/>
                </a:cxn>
                <a:cxn ang="0">
                  <a:pos x="37" y="2"/>
                </a:cxn>
                <a:cxn ang="0">
                  <a:pos x="29" y="3"/>
                </a:cxn>
                <a:cxn ang="0">
                  <a:pos x="19" y="7"/>
                </a:cxn>
                <a:cxn ang="0">
                  <a:pos x="11" y="14"/>
                </a:cxn>
                <a:cxn ang="0">
                  <a:pos x="4" y="23"/>
                </a:cxn>
                <a:cxn ang="0">
                  <a:pos x="0" y="39"/>
                </a:cxn>
                <a:cxn ang="0">
                  <a:pos x="0" y="139"/>
                </a:cxn>
                <a:cxn ang="0">
                  <a:pos x="3" y="139"/>
                </a:cxn>
                <a:cxn ang="0">
                  <a:pos x="3" y="42"/>
                </a:cxn>
              </a:cxnLst>
              <a:rect l="0" t="0" r="r" b="b"/>
              <a:pathLst>
                <a:path w="45" h="139">
                  <a:moveTo>
                    <a:pt x="3" y="42"/>
                  </a:moveTo>
                  <a:lnTo>
                    <a:pt x="6" y="42"/>
                  </a:lnTo>
                  <a:lnTo>
                    <a:pt x="12" y="42"/>
                  </a:lnTo>
                  <a:lnTo>
                    <a:pt x="20" y="39"/>
                  </a:lnTo>
                  <a:lnTo>
                    <a:pt x="29" y="35"/>
                  </a:lnTo>
                  <a:lnTo>
                    <a:pt x="37" y="27"/>
                  </a:lnTo>
                  <a:lnTo>
                    <a:pt x="43" y="17"/>
                  </a:lnTo>
                  <a:lnTo>
                    <a:pt x="45" y="2"/>
                  </a:lnTo>
                  <a:lnTo>
                    <a:pt x="43" y="0"/>
                  </a:lnTo>
                  <a:lnTo>
                    <a:pt x="37" y="2"/>
                  </a:lnTo>
                  <a:lnTo>
                    <a:pt x="29" y="3"/>
                  </a:lnTo>
                  <a:lnTo>
                    <a:pt x="19" y="7"/>
                  </a:lnTo>
                  <a:lnTo>
                    <a:pt x="11" y="14"/>
                  </a:lnTo>
                  <a:lnTo>
                    <a:pt x="4" y="23"/>
                  </a:lnTo>
                  <a:lnTo>
                    <a:pt x="0" y="39"/>
                  </a:lnTo>
                  <a:lnTo>
                    <a:pt x="0" y="139"/>
                  </a:lnTo>
                  <a:lnTo>
                    <a:pt x="3" y="139"/>
                  </a:lnTo>
                  <a:lnTo>
                    <a:pt x="3" y="4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DDE89A"/>
                </a:solidFill>
              </a:endParaRPr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gray">
            <a:xfrm>
              <a:off x="1765" y="378"/>
              <a:ext cx="146" cy="211"/>
            </a:xfrm>
            <a:custGeom>
              <a:avLst/>
              <a:gdLst/>
              <a:ahLst/>
              <a:cxnLst>
                <a:cxn ang="0">
                  <a:pos x="68" y="67"/>
                </a:cxn>
                <a:cxn ang="0">
                  <a:pos x="67" y="67"/>
                </a:cxn>
                <a:cxn ang="0">
                  <a:pos x="60" y="66"/>
                </a:cxn>
                <a:cxn ang="0">
                  <a:pos x="50" y="64"/>
                </a:cxn>
                <a:cxn ang="0">
                  <a:pos x="41" y="62"/>
                </a:cxn>
                <a:cxn ang="0">
                  <a:pos x="29" y="55"/>
                </a:cxn>
                <a:cxn ang="0">
                  <a:pos x="18" y="47"/>
                </a:cxn>
                <a:cxn ang="0">
                  <a:pos x="10" y="35"/>
                </a:cxn>
                <a:cxn ang="0">
                  <a:pos x="3" y="20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10" y="0"/>
                </a:cxn>
                <a:cxn ang="0">
                  <a:pos x="19" y="0"/>
                </a:cxn>
                <a:cxn ang="0">
                  <a:pos x="30" y="2"/>
                </a:cxn>
                <a:cxn ang="0">
                  <a:pos x="41" y="6"/>
                </a:cxn>
                <a:cxn ang="0">
                  <a:pos x="53" y="14"/>
                </a:cxn>
                <a:cxn ang="0">
                  <a:pos x="62" y="25"/>
                </a:cxn>
                <a:cxn ang="0">
                  <a:pos x="69" y="41"/>
                </a:cxn>
                <a:cxn ang="0">
                  <a:pos x="73" y="62"/>
                </a:cxn>
                <a:cxn ang="0">
                  <a:pos x="73" y="60"/>
                </a:cxn>
                <a:cxn ang="0">
                  <a:pos x="73" y="55"/>
                </a:cxn>
                <a:cxn ang="0">
                  <a:pos x="75" y="45"/>
                </a:cxn>
                <a:cxn ang="0">
                  <a:pos x="79" y="36"/>
                </a:cxn>
                <a:cxn ang="0">
                  <a:pos x="84" y="25"/>
                </a:cxn>
                <a:cxn ang="0">
                  <a:pos x="92" y="16"/>
                </a:cxn>
                <a:cxn ang="0">
                  <a:pos x="106" y="8"/>
                </a:cxn>
                <a:cxn ang="0">
                  <a:pos x="123" y="2"/>
                </a:cxn>
                <a:cxn ang="0">
                  <a:pos x="146" y="0"/>
                </a:cxn>
                <a:cxn ang="0">
                  <a:pos x="145" y="2"/>
                </a:cxn>
                <a:cxn ang="0">
                  <a:pos x="145" y="8"/>
                </a:cxn>
                <a:cxn ang="0">
                  <a:pos x="143" y="17"/>
                </a:cxn>
                <a:cxn ang="0">
                  <a:pos x="139" y="28"/>
                </a:cxn>
                <a:cxn ang="0">
                  <a:pos x="134" y="39"/>
                </a:cxn>
                <a:cxn ang="0">
                  <a:pos x="126" y="49"/>
                </a:cxn>
                <a:cxn ang="0">
                  <a:pos x="114" y="59"/>
                </a:cxn>
                <a:cxn ang="0">
                  <a:pos x="98" y="64"/>
                </a:cxn>
                <a:cxn ang="0">
                  <a:pos x="79" y="67"/>
                </a:cxn>
                <a:cxn ang="0">
                  <a:pos x="79" y="211"/>
                </a:cxn>
                <a:cxn ang="0">
                  <a:pos x="68" y="211"/>
                </a:cxn>
                <a:cxn ang="0">
                  <a:pos x="68" y="67"/>
                </a:cxn>
              </a:cxnLst>
              <a:rect l="0" t="0" r="r" b="b"/>
              <a:pathLst>
                <a:path w="146" h="211">
                  <a:moveTo>
                    <a:pt x="68" y="67"/>
                  </a:moveTo>
                  <a:lnTo>
                    <a:pt x="67" y="67"/>
                  </a:lnTo>
                  <a:lnTo>
                    <a:pt x="60" y="66"/>
                  </a:lnTo>
                  <a:lnTo>
                    <a:pt x="50" y="64"/>
                  </a:lnTo>
                  <a:lnTo>
                    <a:pt x="41" y="62"/>
                  </a:lnTo>
                  <a:lnTo>
                    <a:pt x="29" y="55"/>
                  </a:lnTo>
                  <a:lnTo>
                    <a:pt x="18" y="47"/>
                  </a:lnTo>
                  <a:lnTo>
                    <a:pt x="10" y="35"/>
                  </a:lnTo>
                  <a:lnTo>
                    <a:pt x="3" y="20"/>
                  </a:lnTo>
                  <a:lnTo>
                    <a:pt x="0" y="0"/>
                  </a:lnTo>
                  <a:lnTo>
                    <a:pt x="3" y="0"/>
                  </a:lnTo>
                  <a:lnTo>
                    <a:pt x="10" y="0"/>
                  </a:lnTo>
                  <a:lnTo>
                    <a:pt x="19" y="0"/>
                  </a:lnTo>
                  <a:lnTo>
                    <a:pt x="30" y="2"/>
                  </a:lnTo>
                  <a:lnTo>
                    <a:pt x="41" y="6"/>
                  </a:lnTo>
                  <a:lnTo>
                    <a:pt x="53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5" y="45"/>
                  </a:lnTo>
                  <a:lnTo>
                    <a:pt x="79" y="36"/>
                  </a:lnTo>
                  <a:lnTo>
                    <a:pt x="84" y="25"/>
                  </a:lnTo>
                  <a:lnTo>
                    <a:pt x="92" y="16"/>
                  </a:lnTo>
                  <a:lnTo>
                    <a:pt x="106" y="8"/>
                  </a:lnTo>
                  <a:lnTo>
                    <a:pt x="123" y="2"/>
                  </a:lnTo>
                  <a:lnTo>
                    <a:pt x="146" y="0"/>
                  </a:lnTo>
                  <a:lnTo>
                    <a:pt x="145" y="2"/>
                  </a:lnTo>
                  <a:lnTo>
                    <a:pt x="145" y="8"/>
                  </a:lnTo>
                  <a:lnTo>
                    <a:pt x="143" y="17"/>
                  </a:lnTo>
                  <a:lnTo>
                    <a:pt x="139" y="28"/>
                  </a:lnTo>
                  <a:lnTo>
                    <a:pt x="134" y="39"/>
                  </a:lnTo>
                  <a:lnTo>
                    <a:pt x="126" y="49"/>
                  </a:lnTo>
                  <a:lnTo>
                    <a:pt x="114" y="59"/>
                  </a:lnTo>
                  <a:lnTo>
                    <a:pt x="98" y="64"/>
                  </a:lnTo>
                  <a:lnTo>
                    <a:pt x="79" y="67"/>
                  </a:lnTo>
                  <a:lnTo>
                    <a:pt x="79" y="211"/>
                  </a:lnTo>
                  <a:lnTo>
                    <a:pt x="68" y="211"/>
                  </a:lnTo>
                  <a:lnTo>
                    <a:pt x="68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DDE89A"/>
                </a:solidFill>
              </a:endParaRPr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gray">
            <a:xfrm>
              <a:off x="2792" y="378"/>
              <a:ext cx="144" cy="211"/>
            </a:xfrm>
            <a:custGeom>
              <a:avLst/>
              <a:gdLst/>
              <a:ahLst/>
              <a:cxnLst>
                <a:cxn ang="0">
                  <a:pos x="67" y="67"/>
                </a:cxn>
                <a:cxn ang="0">
                  <a:pos x="66" y="67"/>
                </a:cxn>
                <a:cxn ang="0">
                  <a:pos x="59" y="66"/>
                </a:cxn>
                <a:cxn ang="0">
                  <a:pos x="50" y="64"/>
                </a:cxn>
                <a:cxn ang="0">
                  <a:pos x="39" y="62"/>
                </a:cxn>
                <a:cxn ang="0">
                  <a:pos x="28" y="55"/>
                </a:cxn>
                <a:cxn ang="0">
                  <a:pos x="17" y="47"/>
                </a:cxn>
                <a:cxn ang="0">
                  <a:pos x="9" y="35"/>
                </a:cxn>
                <a:cxn ang="0">
                  <a:pos x="2" y="2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9" y="0"/>
                </a:cxn>
                <a:cxn ang="0">
                  <a:pos x="17" y="0"/>
                </a:cxn>
                <a:cxn ang="0">
                  <a:pos x="28" y="2"/>
                </a:cxn>
                <a:cxn ang="0">
                  <a:pos x="40" y="6"/>
                </a:cxn>
                <a:cxn ang="0">
                  <a:pos x="51" y="14"/>
                </a:cxn>
                <a:cxn ang="0">
                  <a:pos x="62" y="25"/>
                </a:cxn>
                <a:cxn ang="0">
                  <a:pos x="69" y="41"/>
                </a:cxn>
                <a:cxn ang="0">
                  <a:pos x="73" y="62"/>
                </a:cxn>
                <a:cxn ang="0">
                  <a:pos x="73" y="60"/>
                </a:cxn>
                <a:cxn ang="0">
                  <a:pos x="73" y="55"/>
                </a:cxn>
                <a:cxn ang="0">
                  <a:pos x="74" y="45"/>
                </a:cxn>
                <a:cxn ang="0">
                  <a:pos x="77" y="36"/>
                </a:cxn>
                <a:cxn ang="0">
                  <a:pos x="82" y="25"/>
                </a:cxn>
                <a:cxn ang="0">
                  <a:pos x="91" y="16"/>
                </a:cxn>
                <a:cxn ang="0">
                  <a:pos x="105" y="8"/>
                </a:cxn>
                <a:cxn ang="0">
                  <a:pos x="121" y="2"/>
                </a:cxn>
                <a:cxn ang="0">
                  <a:pos x="144" y="0"/>
                </a:cxn>
                <a:cxn ang="0">
                  <a:pos x="144" y="2"/>
                </a:cxn>
                <a:cxn ang="0">
                  <a:pos x="144" y="8"/>
                </a:cxn>
                <a:cxn ang="0">
                  <a:pos x="141" y="17"/>
                </a:cxn>
                <a:cxn ang="0">
                  <a:pos x="139" y="28"/>
                </a:cxn>
                <a:cxn ang="0">
                  <a:pos x="133" y="39"/>
                </a:cxn>
                <a:cxn ang="0">
                  <a:pos x="125" y="49"/>
                </a:cxn>
                <a:cxn ang="0">
                  <a:pos x="113" y="59"/>
                </a:cxn>
                <a:cxn ang="0">
                  <a:pos x="97" y="64"/>
                </a:cxn>
                <a:cxn ang="0">
                  <a:pos x="77" y="67"/>
                </a:cxn>
                <a:cxn ang="0">
                  <a:pos x="77" y="211"/>
                </a:cxn>
                <a:cxn ang="0">
                  <a:pos x="67" y="211"/>
                </a:cxn>
                <a:cxn ang="0">
                  <a:pos x="67" y="67"/>
                </a:cxn>
              </a:cxnLst>
              <a:rect l="0" t="0" r="r" b="b"/>
              <a:pathLst>
                <a:path w="144" h="211">
                  <a:moveTo>
                    <a:pt x="67" y="67"/>
                  </a:moveTo>
                  <a:lnTo>
                    <a:pt x="66" y="67"/>
                  </a:lnTo>
                  <a:lnTo>
                    <a:pt x="59" y="66"/>
                  </a:lnTo>
                  <a:lnTo>
                    <a:pt x="50" y="64"/>
                  </a:lnTo>
                  <a:lnTo>
                    <a:pt x="39" y="62"/>
                  </a:lnTo>
                  <a:lnTo>
                    <a:pt x="28" y="55"/>
                  </a:lnTo>
                  <a:lnTo>
                    <a:pt x="17" y="47"/>
                  </a:lnTo>
                  <a:lnTo>
                    <a:pt x="9" y="35"/>
                  </a:lnTo>
                  <a:lnTo>
                    <a:pt x="2" y="20"/>
                  </a:lnTo>
                  <a:lnTo>
                    <a:pt x="0" y="0"/>
                  </a:lnTo>
                  <a:lnTo>
                    <a:pt x="2" y="0"/>
                  </a:lnTo>
                  <a:lnTo>
                    <a:pt x="9" y="0"/>
                  </a:lnTo>
                  <a:lnTo>
                    <a:pt x="17" y="0"/>
                  </a:lnTo>
                  <a:lnTo>
                    <a:pt x="28" y="2"/>
                  </a:lnTo>
                  <a:lnTo>
                    <a:pt x="40" y="6"/>
                  </a:lnTo>
                  <a:lnTo>
                    <a:pt x="51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4" y="45"/>
                  </a:lnTo>
                  <a:lnTo>
                    <a:pt x="77" y="36"/>
                  </a:lnTo>
                  <a:lnTo>
                    <a:pt x="82" y="25"/>
                  </a:lnTo>
                  <a:lnTo>
                    <a:pt x="91" y="16"/>
                  </a:lnTo>
                  <a:lnTo>
                    <a:pt x="105" y="8"/>
                  </a:lnTo>
                  <a:lnTo>
                    <a:pt x="121" y="2"/>
                  </a:lnTo>
                  <a:lnTo>
                    <a:pt x="144" y="0"/>
                  </a:lnTo>
                  <a:lnTo>
                    <a:pt x="144" y="2"/>
                  </a:lnTo>
                  <a:lnTo>
                    <a:pt x="144" y="8"/>
                  </a:lnTo>
                  <a:lnTo>
                    <a:pt x="141" y="17"/>
                  </a:lnTo>
                  <a:lnTo>
                    <a:pt x="139" y="28"/>
                  </a:lnTo>
                  <a:lnTo>
                    <a:pt x="133" y="39"/>
                  </a:lnTo>
                  <a:lnTo>
                    <a:pt x="125" y="49"/>
                  </a:lnTo>
                  <a:lnTo>
                    <a:pt x="113" y="59"/>
                  </a:lnTo>
                  <a:lnTo>
                    <a:pt x="97" y="64"/>
                  </a:lnTo>
                  <a:lnTo>
                    <a:pt x="77" y="67"/>
                  </a:lnTo>
                  <a:lnTo>
                    <a:pt x="77" y="211"/>
                  </a:lnTo>
                  <a:lnTo>
                    <a:pt x="67" y="211"/>
                  </a:lnTo>
                  <a:lnTo>
                    <a:pt x="67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DDE89A"/>
                </a:solidFill>
              </a:endParaRPr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gray">
            <a:xfrm>
              <a:off x="2631" y="457"/>
              <a:ext cx="89" cy="132"/>
            </a:xfrm>
            <a:custGeom>
              <a:avLst/>
              <a:gdLst/>
              <a:ahLst/>
              <a:cxnLst>
                <a:cxn ang="0">
                  <a:pos x="42" y="43"/>
                </a:cxn>
                <a:cxn ang="0">
                  <a:pos x="39" y="42"/>
                </a:cxn>
                <a:cxn ang="0">
                  <a:pos x="33" y="42"/>
                </a:cxn>
                <a:cxn ang="0">
                  <a:pos x="25" y="39"/>
                </a:cxn>
                <a:cxn ang="0">
                  <a:pos x="16" y="35"/>
                </a:cxn>
                <a:cxn ang="0">
                  <a:pos x="8" y="27"/>
                </a:cxn>
                <a:cxn ang="0">
                  <a:pos x="2" y="16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12" y="1"/>
                </a:cxn>
                <a:cxn ang="0">
                  <a:pos x="21" y="3"/>
                </a:cxn>
                <a:cxn ang="0">
                  <a:pos x="29" y="8"/>
                </a:cxn>
                <a:cxn ang="0">
                  <a:pos x="37" y="15"/>
                </a:cxn>
                <a:cxn ang="0">
                  <a:pos x="42" y="26"/>
                </a:cxn>
                <a:cxn ang="0">
                  <a:pos x="45" y="39"/>
                </a:cxn>
                <a:cxn ang="0">
                  <a:pos x="45" y="38"/>
                </a:cxn>
                <a:cxn ang="0">
                  <a:pos x="45" y="34"/>
                </a:cxn>
                <a:cxn ang="0">
                  <a:pos x="46" y="27"/>
                </a:cxn>
                <a:cxn ang="0">
                  <a:pos x="49" y="20"/>
                </a:cxn>
                <a:cxn ang="0">
                  <a:pos x="54" y="14"/>
                </a:cxn>
                <a:cxn ang="0">
                  <a:pos x="62" y="7"/>
                </a:cxn>
                <a:cxn ang="0">
                  <a:pos x="73" y="3"/>
                </a:cxn>
                <a:cxn ang="0">
                  <a:pos x="89" y="0"/>
                </a:cxn>
                <a:cxn ang="0">
                  <a:pos x="89" y="3"/>
                </a:cxn>
                <a:cxn ang="0">
                  <a:pos x="88" y="10"/>
                </a:cxn>
                <a:cxn ang="0">
                  <a:pos x="87" y="18"/>
                </a:cxn>
                <a:cxn ang="0">
                  <a:pos x="81" y="26"/>
                </a:cxn>
                <a:cxn ang="0">
                  <a:pos x="74" y="34"/>
                </a:cxn>
                <a:cxn ang="0">
                  <a:pos x="64" y="41"/>
                </a:cxn>
                <a:cxn ang="0">
                  <a:pos x="47" y="43"/>
                </a:cxn>
                <a:cxn ang="0">
                  <a:pos x="47" y="132"/>
                </a:cxn>
                <a:cxn ang="0">
                  <a:pos x="42" y="132"/>
                </a:cxn>
                <a:cxn ang="0">
                  <a:pos x="42" y="43"/>
                </a:cxn>
              </a:cxnLst>
              <a:rect l="0" t="0" r="r" b="b"/>
              <a:pathLst>
                <a:path w="89" h="132">
                  <a:moveTo>
                    <a:pt x="42" y="43"/>
                  </a:moveTo>
                  <a:lnTo>
                    <a:pt x="39" y="42"/>
                  </a:lnTo>
                  <a:lnTo>
                    <a:pt x="33" y="42"/>
                  </a:lnTo>
                  <a:lnTo>
                    <a:pt x="25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2" y="16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12" y="1"/>
                  </a:lnTo>
                  <a:lnTo>
                    <a:pt x="21" y="3"/>
                  </a:lnTo>
                  <a:lnTo>
                    <a:pt x="29" y="8"/>
                  </a:lnTo>
                  <a:lnTo>
                    <a:pt x="37" y="15"/>
                  </a:lnTo>
                  <a:lnTo>
                    <a:pt x="42" y="26"/>
                  </a:lnTo>
                  <a:lnTo>
                    <a:pt x="45" y="39"/>
                  </a:lnTo>
                  <a:lnTo>
                    <a:pt x="45" y="38"/>
                  </a:lnTo>
                  <a:lnTo>
                    <a:pt x="45" y="34"/>
                  </a:lnTo>
                  <a:lnTo>
                    <a:pt x="46" y="27"/>
                  </a:lnTo>
                  <a:lnTo>
                    <a:pt x="49" y="20"/>
                  </a:lnTo>
                  <a:lnTo>
                    <a:pt x="54" y="14"/>
                  </a:lnTo>
                  <a:lnTo>
                    <a:pt x="62" y="7"/>
                  </a:lnTo>
                  <a:lnTo>
                    <a:pt x="73" y="3"/>
                  </a:lnTo>
                  <a:lnTo>
                    <a:pt x="89" y="0"/>
                  </a:lnTo>
                  <a:lnTo>
                    <a:pt x="89" y="3"/>
                  </a:lnTo>
                  <a:lnTo>
                    <a:pt x="88" y="10"/>
                  </a:lnTo>
                  <a:lnTo>
                    <a:pt x="87" y="18"/>
                  </a:lnTo>
                  <a:lnTo>
                    <a:pt x="81" y="26"/>
                  </a:lnTo>
                  <a:lnTo>
                    <a:pt x="74" y="34"/>
                  </a:lnTo>
                  <a:lnTo>
                    <a:pt x="64" y="41"/>
                  </a:lnTo>
                  <a:lnTo>
                    <a:pt x="47" y="43"/>
                  </a:lnTo>
                  <a:lnTo>
                    <a:pt x="47" y="132"/>
                  </a:lnTo>
                  <a:lnTo>
                    <a:pt x="42" y="132"/>
                  </a:lnTo>
                  <a:lnTo>
                    <a:pt x="42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DDE89A"/>
                </a:solidFill>
              </a:endParaRPr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gray">
            <a:xfrm>
              <a:off x="2430" y="403"/>
              <a:ext cx="88" cy="186"/>
            </a:xfrm>
            <a:custGeom>
              <a:avLst/>
              <a:gdLst/>
              <a:ahLst/>
              <a:cxnLst>
                <a:cxn ang="0">
                  <a:pos x="43" y="43"/>
                </a:cxn>
                <a:cxn ang="0">
                  <a:pos x="41" y="43"/>
                </a:cxn>
                <a:cxn ang="0">
                  <a:pos x="35" y="43"/>
                </a:cxn>
                <a:cxn ang="0">
                  <a:pos x="27" y="41"/>
                </a:cxn>
                <a:cxn ang="0">
                  <a:pos x="18" y="35"/>
                </a:cxn>
                <a:cxn ang="0">
                  <a:pos x="8" y="28"/>
                </a:cxn>
                <a:cxn ang="0">
                  <a:pos x="3" y="16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8" y="0"/>
                </a:cxn>
                <a:cxn ang="0">
                  <a:pos x="17" y="1"/>
                </a:cxn>
                <a:cxn ang="0">
                  <a:pos x="26" y="6"/>
                </a:cxn>
                <a:cxn ang="0">
                  <a:pos x="35" y="12"/>
                </a:cxn>
                <a:cxn ang="0">
                  <a:pos x="42" y="24"/>
                </a:cxn>
                <a:cxn ang="0">
                  <a:pos x="48" y="41"/>
                </a:cxn>
                <a:cxn ang="0">
                  <a:pos x="48" y="90"/>
                </a:cxn>
                <a:cxn ang="0">
                  <a:pos x="48" y="88"/>
                </a:cxn>
                <a:cxn ang="0">
                  <a:pos x="48" y="82"/>
                </a:cxn>
                <a:cxn ang="0">
                  <a:pos x="50" y="74"/>
                </a:cxn>
                <a:cxn ang="0">
                  <a:pos x="54" y="66"/>
                </a:cxn>
                <a:cxn ang="0">
                  <a:pos x="61" y="58"/>
                </a:cxn>
                <a:cxn ang="0">
                  <a:pos x="72" y="53"/>
                </a:cxn>
                <a:cxn ang="0">
                  <a:pos x="87" y="50"/>
                </a:cxn>
                <a:cxn ang="0">
                  <a:pos x="88" y="51"/>
                </a:cxn>
                <a:cxn ang="0">
                  <a:pos x="88" y="57"/>
                </a:cxn>
                <a:cxn ang="0">
                  <a:pos x="87" y="64"/>
                </a:cxn>
                <a:cxn ang="0">
                  <a:pos x="84" y="72"/>
                </a:cxn>
                <a:cxn ang="0">
                  <a:pos x="80" y="80"/>
                </a:cxn>
                <a:cxn ang="0">
                  <a:pos x="73" y="86"/>
                </a:cxn>
                <a:cxn ang="0">
                  <a:pos x="62" y="92"/>
                </a:cxn>
                <a:cxn ang="0">
                  <a:pos x="48" y="93"/>
                </a:cxn>
                <a:cxn ang="0">
                  <a:pos x="48" y="186"/>
                </a:cxn>
                <a:cxn ang="0">
                  <a:pos x="43" y="186"/>
                </a:cxn>
                <a:cxn ang="0">
                  <a:pos x="43" y="143"/>
                </a:cxn>
                <a:cxn ang="0">
                  <a:pos x="42" y="143"/>
                </a:cxn>
                <a:cxn ang="0">
                  <a:pos x="37" y="142"/>
                </a:cxn>
                <a:cxn ang="0">
                  <a:pos x="29" y="140"/>
                </a:cxn>
                <a:cxn ang="0">
                  <a:pos x="22" y="136"/>
                </a:cxn>
                <a:cxn ang="0">
                  <a:pos x="14" y="130"/>
                </a:cxn>
                <a:cxn ang="0">
                  <a:pos x="8" y="120"/>
                </a:cxn>
                <a:cxn ang="0">
                  <a:pos x="7" y="105"/>
                </a:cxn>
                <a:cxn ang="0">
                  <a:pos x="8" y="105"/>
                </a:cxn>
                <a:cxn ang="0">
                  <a:pos x="12" y="107"/>
                </a:cxn>
                <a:cxn ang="0">
                  <a:pos x="19" y="108"/>
                </a:cxn>
                <a:cxn ang="0">
                  <a:pos x="26" y="111"/>
                </a:cxn>
                <a:cxn ang="0">
                  <a:pos x="34" y="117"/>
                </a:cxn>
                <a:cxn ang="0">
                  <a:pos x="39" y="127"/>
                </a:cxn>
                <a:cxn ang="0">
                  <a:pos x="43" y="140"/>
                </a:cxn>
                <a:cxn ang="0">
                  <a:pos x="43" y="43"/>
                </a:cxn>
              </a:cxnLst>
              <a:rect l="0" t="0" r="r" b="b"/>
              <a:pathLst>
                <a:path w="88" h="186">
                  <a:moveTo>
                    <a:pt x="43" y="43"/>
                  </a:moveTo>
                  <a:lnTo>
                    <a:pt x="41" y="43"/>
                  </a:lnTo>
                  <a:lnTo>
                    <a:pt x="35" y="43"/>
                  </a:lnTo>
                  <a:lnTo>
                    <a:pt x="27" y="41"/>
                  </a:lnTo>
                  <a:lnTo>
                    <a:pt x="18" y="35"/>
                  </a:lnTo>
                  <a:lnTo>
                    <a:pt x="8" y="28"/>
                  </a:lnTo>
                  <a:lnTo>
                    <a:pt x="3" y="16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7" y="1"/>
                  </a:lnTo>
                  <a:lnTo>
                    <a:pt x="26" y="6"/>
                  </a:lnTo>
                  <a:lnTo>
                    <a:pt x="35" y="12"/>
                  </a:lnTo>
                  <a:lnTo>
                    <a:pt x="42" y="24"/>
                  </a:lnTo>
                  <a:lnTo>
                    <a:pt x="48" y="41"/>
                  </a:lnTo>
                  <a:lnTo>
                    <a:pt x="48" y="90"/>
                  </a:lnTo>
                  <a:lnTo>
                    <a:pt x="48" y="88"/>
                  </a:lnTo>
                  <a:lnTo>
                    <a:pt x="48" y="82"/>
                  </a:lnTo>
                  <a:lnTo>
                    <a:pt x="50" y="74"/>
                  </a:lnTo>
                  <a:lnTo>
                    <a:pt x="54" y="66"/>
                  </a:lnTo>
                  <a:lnTo>
                    <a:pt x="61" y="58"/>
                  </a:lnTo>
                  <a:lnTo>
                    <a:pt x="72" y="53"/>
                  </a:lnTo>
                  <a:lnTo>
                    <a:pt x="87" y="50"/>
                  </a:lnTo>
                  <a:lnTo>
                    <a:pt x="88" y="51"/>
                  </a:lnTo>
                  <a:lnTo>
                    <a:pt x="88" y="57"/>
                  </a:lnTo>
                  <a:lnTo>
                    <a:pt x="87" y="64"/>
                  </a:lnTo>
                  <a:lnTo>
                    <a:pt x="84" y="72"/>
                  </a:lnTo>
                  <a:lnTo>
                    <a:pt x="80" y="80"/>
                  </a:lnTo>
                  <a:lnTo>
                    <a:pt x="73" y="86"/>
                  </a:lnTo>
                  <a:lnTo>
                    <a:pt x="62" y="92"/>
                  </a:lnTo>
                  <a:lnTo>
                    <a:pt x="48" y="93"/>
                  </a:lnTo>
                  <a:lnTo>
                    <a:pt x="48" y="186"/>
                  </a:lnTo>
                  <a:lnTo>
                    <a:pt x="43" y="186"/>
                  </a:lnTo>
                  <a:lnTo>
                    <a:pt x="43" y="143"/>
                  </a:lnTo>
                  <a:lnTo>
                    <a:pt x="42" y="143"/>
                  </a:lnTo>
                  <a:lnTo>
                    <a:pt x="37" y="142"/>
                  </a:lnTo>
                  <a:lnTo>
                    <a:pt x="29" y="140"/>
                  </a:lnTo>
                  <a:lnTo>
                    <a:pt x="22" y="136"/>
                  </a:lnTo>
                  <a:lnTo>
                    <a:pt x="14" y="130"/>
                  </a:lnTo>
                  <a:lnTo>
                    <a:pt x="8" y="120"/>
                  </a:lnTo>
                  <a:lnTo>
                    <a:pt x="7" y="105"/>
                  </a:lnTo>
                  <a:lnTo>
                    <a:pt x="8" y="105"/>
                  </a:lnTo>
                  <a:lnTo>
                    <a:pt x="12" y="107"/>
                  </a:lnTo>
                  <a:lnTo>
                    <a:pt x="19" y="108"/>
                  </a:lnTo>
                  <a:lnTo>
                    <a:pt x="26" y="111"/>
                  </a:lnTo>
                  <a:lnTo>
                    <a:pt x="34" y="117"/>
                  </a:lnTo>
                  <a:lnTo>
                    <a:pt x="39" y="127"/>
                  </a:lnTo>
                  <a:lnTo>
                    <a:pt x="43" y="140"/>
                  </a:lnTo>
                  <a:lnTo>
                    <a:pt x="43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DDE89A"/>
                </a:solidFill>
              </a:endParaRPr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gray">
            <a:xfrm>
              <a:off x="1914" y="233"/>
              <a:ext cx="166" cy="356"/>
            </a:xfrm>
            <a:custGeom>
              <a:avLst/>
              <a:gdLst/>
              <a:ahLst/>
              <a:cxnLst>
                <a:cxn ang="0">
                  <a:pos x="85" y="84"/>
                </a:cxn>
                <a:cxn ang="0">
                  <a:pos x="101" y="81"/>
                </a:cxn>
                <a:cxn ang="0">
                  <a:pos x="124" y="73"/>
                </a:cxn>
                <a:cxn ang="0">
                  <a:pos x="148" y="56"/>
                </a:cxn>
                <a:cxn ang="0">
                  <a:pos x="163" y="23"/>
                </a:cxn>
                <a:cxn ang="0">
                  <a:pos x="163" y="0"/>
                </a:cxn>
                <a:cxn ang="0">
                  <a:pos x="148" y="0"/>
                </a:cxn>
                <a:cxn ang="0">
                  <a:pos x="125" y="6"/>
                </a:cxn>
                <a:cxn ang="0">
                  <a:pos x="101" y="22"/>
                </a:cxn>
                <a:cxn ang="0">
                  <a:pos x="82" y="54"/>
                </a:cxn>
                <a:cxn ang="0">
                  <a:pos x="77" y="173"/>
                </a:cxn>
                <a:cxn ang="0">
                  <a:pos x="77" y="165"/>
                </a:cxn>
                <a:cxn ang="0">
                  <a:pos x="71" y="146"/>
                </a:cxn>
                <a:cxn ang="0">
                  <a:pos x="60" y="123"/>
                </a:cxn>
                <a:cxn ang="0">
                  <a:pos x="38" y="104"/>
                </a:cxn>
                <a:cxn ang="0">
                  <a:pos x="0" y="96"/>
                </a:cxn>
                <a:cxn ang="0">
                  <a:pos x="0" y="103"/>
                </a:cxn>
                <a:cxn ang="0">
                  <a:pos x="0" y="120"/>
                </a:cxn>
                <a:cxn ang="0">
                  <a:pos x="8" y="143"/>
                </a:cxn>
                <a:cxn ang="0">
                  <a:pos x="24" y="163"/>
                </a:cxn>
                <a:cxn ang="0">
                  <a:pos x="55" y="177"/>
                </a:cxn>
                <a:cxn ang="0">
                  <a:pos x="77" y="356"/>
                </a:cxn>
                <a:cxn ang="0">
                  <a:pos x="82" y="274"/>
                </a:cxn>
                <a:cxn ang="0">
                  <a:pos x="91" y="273"/>
                </a:cxn>
                <a:cxn ang="0">
                  <a:pos x="112" y="267"/>
                </a:cxn>
                <a:cxn ang="0">
                  <a:pos x="135" y="252"/>
                </a:cxn>
                <a:cxn ang="0">
                  <a:pos x="151" y="224"/>
                </a:cxn>
                <a:cxn ang="0">
                  <a:pos x="152" y="203"/>
                </a:cxn>
                <a:cxn ang="0">
                  <a:pos x="137" y="204"/>
                </a:cxn>
                <a:cxn ang="0">
                  <a:pos x="117" y="211"/>
                </a:cxn>
                <a:cxn ang="0">
                  <a:pos x="97" y="231"/>
                </a:cxn>
                <a:cxn ang="0">
                  <a:pos x="82" y="267"/>
                </a:cxn>
              </a:cxnLst>
              <a:rect l="0" t="0" r="r" b="b"/>
              <a:pathLst>
                <a:path w="166" h="356">
                  <a:moveTo>
                    <a:pt x="82" y="84"/>
                  </a:moveTo>
                  <a:lnTo>
                    <a:pt x="85" y="84"/>
                  </a:lnTo>
                  <a:lnTo>
                    <a:pt x="91" y="84"/>
                  </a:lnTo>
                  <a:lnTo>
                    <a:pt x="101" y="81"/>
                  </a:lnTo>
                  <a:lnTo>
                    <a:pt x="112" y="78"/>
                  </a:lnTo>
                  <a:lnTo>
                    <a:pt x="124" y="73"/>
                  </a:lnTo>
                  <a:lnTo>
                    <a:pt x="136" y="66"/>
                  </a:lnTo>
                  <a:lnTo>
                    <a:pt x="148" y="56"/>
                  </a:lnTo>
                  <a:lnTo>
                    <a:pt x="156" y="42"/>
                  </a:lnTo>
                  <a:lnTo>
                    <a:pt x="163" y="23"/>
                  </a:lnTo>
                  <a:lnTo>
                    <a:pt x="166" y="2"/>
                  </a:lnTo>
                  <a:lnTo>
                    <a:pt x="163" y="0"/>
                  </a:lnTo>
                  <a:lnTo>
                    <a:pt x="158" y="0"/>
                  </a:lnTo>
                  <a:lnTo>
                    <a:pt x="148" y="0"/>
                  </a:lnTo>
                  <a:lnTo>
                    <a:pt x="137" y="3"/>
                  </a:lnTo>
                  <a:lnTo>
                    <a:pt x="125" y="6"/>
                  </a:lnTo>
                  <a:lnTo>
                    <a:pt x="113" y="12"/>
                  </a:lnTo>
                  <a:lnTo>
                    <a:pt x="101" y="22"/>
                  </a:lnTo>
                  <a:lnTo>
                    <a:pt x="90" y="35"/>
                  </a:lnTo>
                  <a:lnTo>
                    <a:pt x="82" y="54"/>
                  </a:lnTo>
                  <a:lnTo>
                    <a:pt x="77" y="78"/>
                  </a:lnTo>
                  <a:lnTo>
                    <a:pt x="77" y="173"/>
                  </a:lnTo>
                  <a:lnTo>
                    <a:pt x="77" y="170"/>
                  </a:lnTo>
                  <a:lnTo>
                    <a:pt x="77" y="165"/>
                  </a:lnTo>
                  <a:lnTo>
                    <a:pt x="74" y="157"/>
                  </a:lnTo>
                  <a:lnTo>
                    <a:pt x="71" y="146"/>
                  </a:lnTo>
                  <a:lnTo>
                    <a:pt x="67" y="134"/>
                  </a:lnTo>
                  <a:lnTo>
                    <a:pt x="60" y="123"/>
                  </a:lnTo>
                  <a:lnTo>
                    <a:pt x="50" y="112"/>
                  </a:lnTo>
                  <a:lnTo>
                    <a:pt x="38" y="104"/>
                  </a:lnTo>
                  <a:lnTo>
                    <a:pt x="20" y="97"/>
                  </a:lnTo>
                  <a:lnTo>
                    <a:pt x="0" y="96"/>
                  </a:lnTo>
                  <a:lnTo>
                    <a:pt x="0" y="97"/>
                  </a:lnTo>
                  <a:lnTo>
                    <a:pt x="0" y="103"/>
                  </a:lnTo>
                  <a:lnTo>
                    <a:pt x="0" y="111"/>
                  </a:lnTo>
                  <a:lnTo>
                    <a:pt x="0" y="120"/>
                  </a:lnTo>
                  <a:lnTo>
                    <a:pt x="2" y="131"/>
                  </a:lnTo>
                  <a:lnTo>
                    <a:pt x="8" y="143"/>
                  </a:lnTo>
                  <a:lnTo>
                    <a:pt x="15" y="154"/>
                  </a:lnTo>
                  <a:lnTo>
                    <a:pt x="24" y="163"/>
                  </a:lnTo>
                  <a:lnTo>
                    <a:pt x="38" y="171"/>
                  </a:lnTo>
                  <a:lnTo>
                    <a:pt x="55" y="177"/>
                  </a:lnTo>
                  <a:lnTo>
                    <a:pt x="77" y="178"/>
                  </a:lnTo>
                  <a:lnTo>
                    <a:pt x="77" y="356"/>
                  </a:lnTo>
                  <a:lnTo>
                    <a:pt x="82" y="356"/>
                  </a:lnTo>
                  <a:lnTo>
                    <a:pt x="82" y="274"/>
                  </a:lnTo>
                  <a:lnTo>
                    <a:pt x="85" y="273"/>
                  </a:lnTo>
                  <a:lnTo>
                    <a:pt x="91" y="273"/>
                  </a:lnTo>
                  <a:lnTo>
                    <a:pt x="101" y="271"/>
                  </a:lnTo>
                  <a:lnTo>
                    <a:pt x="112" y="267"/>
                  </a:lnTo>
                  <a:lnTo>
                    <a:pt x="124" y="262"/>
                  </a:lnTo>
                  <a:lnTo>
                    <a:pt x="135" y="252"/>
                  </a:lnTo>
                  <a:lnTo>
                    <a:pt x="144" y="240"/>
                  </a:lnTo>
                  <a:lnTo>
                    <a:pt x="151" y="224"/>
                  </a:lnTo>
                  <a:lnTo>
                    <a:pt x="154" y="203"/>
                  </a:lnTo>
                  <a:lnTo>
                    <a:pt x="152" y="203"/>
                  </a:lnTo>
                  <a:lnTo>
                    <a:pt x="145" y="203"/>
                  </a:lnTo>
                  <a:lnTo>
                    <a:pt x="137" y="204"/>
                  </a:lnTo>
                  <a:lnTo>
                    <a:pt x="128" y="207"/>
                  </a:lnTo>
                  <a:lnTo>
                    <a:pt x="117" y="211"/>
                  </a:lnTo>
                  <a:lnTo>
                    <a:pt x="106" y="219"/>
                  </a:lnTo>
                  <a:lnTo>
                    <a:pt x="97" y="231"/>
                  </a:lnTo>
                  <a:lnTo>
                    <a:pt x="89" y="247"/>
                  </a:lnTo>
                  <a:lnTo>
                    <a:pt x="82" y="267"/>
                  </a:lnTo>
                  <a:lnTo>
                    <a:pt x="82" y="84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DDE89A"/>
                </a:solidFill>
              </a:endParaRPr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gray">
            <a:xfrm>
              <a:off x="2514" y="379"/>
              <a:ext cx="92" cy="210"/>
            </a:xfrm>
            <a:custGeom>
              <a:avLst/>
              <a:gdLst/>
              <a:ahLst/>
              <a:cxnLst>
                <a:cxn ang="0">
                  <a:pos x="43" y="162"/>
                </a:cxn>
                <a:cxn ang="0">
                  <a:pos x="36" y="160"/>
                </a:cxn>
                <a:cxn ang="0">
                  <a:pos x="23" y="155"/>
                </a:cxn>
                <a:cxn ang="0">
                  <a:pos x="12" y="141"/>
                </a:cxn>
                <a:cxn ang="0">
                  <a:pos x="12" y="129"/>
                </a:cxn>
                <a:cxn ang="0">
                  <a:pos x="23" y="132"/>
                </a:cxn>
                <a:cxn ang="0">
                  <a:pos x="38" y="145"/>
                </a:cxn>
                <a:cxn ang="0">
                  <a:pos x="43" y="108"/>
                </a:cxn>
                <a:cxn ang="0">
                  <a:pos x="35" y="106"/>
                </a:cxn>
                <a:cxn ang="0">
                  <a:pos x="20" y="101"/>
                </a:cxn>
                <a:cxn ang="0">
                  <a:pos x="7" y="83"/>
                </a:cxn>
                <a:cxn ang="0">
                  <a:pos x="7" y="70"/>
                </a:cxn>
                <a:cxn ang="0">
                  <a:pos x="17" y="71"/>
                </a:cxn>
                <a:cxn ang="0">
                  <a:pos x="31" y="81"/>
                </a:cxn>
                <a:cxn ang="0">
                  <a:pos x="43" y="105"/>
                </a:cxn>
                <a:cxn ang="0">
                  <a:pos x="40" y="43"/>
                </a:cxn>
                <a:cxn ang="0">
                  <a:pos x="26" y="39"/>
                </a:cxn>
                <a:cxn ang="0">
                  <a:pos x="8" y="27"/>
                </a:cxn>
                <a:cxn ang="0">
                  <a:pos x="0" y="0"/>
                </a:cxn>
                <a:cxn ang="0">
                  <a:pos x="7" y="0"/>
                </a:cxn>
                <a:cxn ang="0">
                  <a:pos x="23" y="5"/>
                </a:cxn>
                <a:cxn ang="0">
                  <a:pos x="39" y="23"/>
                </a:cxn>
                <a:cxn ang="0">
                  <a:pos x="46" y="38"/>
                </a:cxn>
                <a:cxn ang="0">
                  <a:pos x="51" y="24"/>
                </a:cxn>
                <a:cxn ang="0">
                  <a:pos x="66" y="8"/>
                </a:cxn>
                <a:cxn ang="0">
                  <a:pos x="92" y="0"/>
                </a:cxn>
                <a:cxn ang="0">
                  <a:pos x="90" y="8"/>
                </a:cxn>
                <a:cxn ang="0">
                  <a:pos x="82" y="25"/>
                </a:cxn>
                <a:cxn ang="0">
                  <a:pos x="63" y="40"/>
                </a:cxn>
                <a:cxn ang="0">
                  <a:pos x="49" y="124"/>
                </a:cxn>
                <a:cxn ang="0">
                  <a:pos x="50" y="116"/>
                </a:cxn>
                <a:cxn ang="0">
                  <a:pos x="59" y="100"/>
                </a:cxn>
                <a:cxn ang="0">
                  <a:pos x="81" y="92"/>
                </a:cxn>
                <a:cxn ang="0">
                  <a:pos x="80" y="98"/>
                </a:cxn>
                <a:cxn ang="0">
                  <a:pos x="73" y="114"/>
                </a:cxn>
                <a:cxn ang="0">
                  <a:pos x="59" y="127"/>
                </a:cxn>
                <a:cxn ang="0">
                  <a:pos x="49" y="210"/>
                </a:cxn>
              </a:cxnLst>
              <a:rect l="0" t="0" r="r" b="b"/>
              <a:pathLst>
                <a:path w="92" h="210">
                  <a:moveTo>
                    <a:pt x="43" y="210"/>
                  </a:moveTo>
                  <a:lnTo>
                    <a:pt x="43" y="162"/>
                  </a:lnTo>
                  <a:lnTo>
                    <a:pt x="40" y="162"/>
                  </a:lnTo>
                  <a:lnTo>
                    <a:pt x="36" y="160"/>
                  </a:lnTo>
                  <a:lnTo>
                    <a:pt x="30" y="159"/>
                  </a:lnTo>
                  <a:lnTo>
                    <a:pt x="23" y="155"/>
                  </a:lnTo>
                  <a:lnTo>
                    <a:pt x="16" y="150"/>
                  </a:lnTo>
                  <a:lnTo>
                    <a:pt x="12" y="141"/>
                  </a:lnTo>
                  <a:lnTo>
                    <a:pt x="11" y="129"/>
                  </a:lnTo>
                  <a:lnTo>
                    <a:pt x="12" y="129"/>
                  </a:lnTo>
                  <a:lnTo>
                    <a:pt x="16" y="129"/>
                  </a:lnTo>
                  <a:lnTo>
                    <a:pt x="23" y="132"/>
                  </a:lnTo>
                  <a:lnTo>
                    <a:pt x="31" y="137"/>
                  </a:lnTo>
                  <a:lnTo>
                    <a:pt x="38" y="145"/>
                  </a:lnTo>
                  <a:lnTo>
                    <a:pt x="43" y="159"/>
                  </a:lnTo>
                  <a:lnTo>
                    <a:pt x="43" y="108"/>
                  </a:lnTo>
                  <a:lnTo>
                    <a:pt x="40" y="108"/>
                  </a:lnTo>
                  <a:lnTo>
                    <a:pt x="35" y="106"/>
                  </a:lnTo>
                  <a:lnTo>
                    <a:pt x="28" y="105"/>
                  </a:lnTo>
                  <a:lnTo>
                    <a:pt x="20" y="101"/>
                  </a:lnTo>
                  <a:lnTo>
                    <a:pt x="12" y="94"/>
                  </a:lnTo>
                  <a:lnTo>
                    <a:pt x="7" y="83"/>
                  </a:lnTo>
                  <a:lnTo>
                    <a:pt x="5" y="70"/>
                  </a:lnTo>
                  <a:lnTo>
                    <a:pt x="7" y="70"/>
                  </a:lnTo>
                  <a:lnTo>
                    <a:pt x="11" y="70"/>
                  </a:lnTo>
                  <a:lnTo>
                    <a:pt x="17" y="71"/>
                  </a:lnTo>
                  <a:lnTo>
                    <a:pt x="24" y="74"/>
                  </a:lnTo>
                  <a:lnTo>
                    <a:pt x="31" y="81"/>
                  </a:lnTo>
                  <a:lnTo>
                    <a:pt x="38" y="90"/>
                  </a:lnTo>
                  <a:lnTo>
                    <a:pt x="43" y="105"/>
                  </a:lnTo>
                  <a:lnTo>
                    <a:pt x="43" y="43"/>
                  </a:lnTo>
                  <a:lnTo>
                    <a:pt x="40" y="43"/>
                  </a:lnTo>
                  <a:lnTo>
                    <a:pt x="34" y="42"/>
                  </a:lnTo>
                  <a:lnTo>
                    <a:pt x="26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1" y="16"/>
                  </a:lnTo>
                  <a:lnTo>
                    <a:pt x="0" y="0"/>
                  </a:lnTo>
                  <a:lnTo>
                    <a:pt x="1" y="0"/>
                  </a:lnTo>
                  <a:lnTo>
                    <a:pt x="7" y="0"/>
                  </a:lnTo>
                  <a:lnTo>
                    <a:pt x="13" y="1"/>
                  </a:lnTo>
                  <a:lnTo>
                    <a:pt x="23" y="5"/>
                  </a:lnTo>
                  <a:lnTo>
                    <a:pt x="31" y="12"/>
                  </a:lnTo>
                  <a:lnTo>
                    <a:pt x="39" y="23"/>
                  </a:lnTo>
                  <a:lnTo>
                    <a:pt x="46" y="40"/>
                  </a:lnTo>
                  <a:lnTo>
                    <a:pt x="46" y="38"/>
                  </a:lnTo>
                  <a:lnTo>
                    <a:pt x="49" y="32"/>
                  </a:lnTo>
                  <a:lnTo>
                    <a:pt x="51" y="24"/>
                  </a:lnTo>
                  <a:lnTo>
                    <a:pt x="58" y="15"/>
                  </a:lnTo>
                  <a:lnTo>
                    <a:pt x="66" y="8"/>
                  </a:lnTo>
                  <a:lnTo>
                    <a:pt x="77" y="1"/>
                  </a:lnTo>
                  <a:lnTo>
                    <a:pt x="92" y="0"/>
                  </a:lnTo>
                  <a:lnTo>
                    <a:pt x="92" y="1"/>
                  </a:lnTo>
                  <a:lnTo>
                    <a:pt x="90" y="8"/>
                  </a:lnTo>
                  <a:lnTo>
                    <a:pt x="88" y="16"/>
                  </a:lnTo>
                  <a:lnTo>
                    <a:pt x="82" y="25"/>
                  </a:lnTo>
                  <a:lnTo>
                    <a:pt x="74" y="34"/>
                  </a:lnTo>
                  <a:lnTo>
                    <a:pt x="63" y="40"/>
                  </a:lnTo>
                  <a:lnTo>
                    <a:pt x="49" y="43"/>
                  </a:lnTo>
                  <a:lnTo>
                    <a:pt x="49" y="124"/>
                  </a:lnTo>
                  <a:lnTo>
                    <a:pt x="49" y="121"/>
                  </a:lnTo>
                  <a:lnTo>
                    <a:pt x="50" y="116"/>
                  </a:lnTo>
                  <a:lnTo>
                    <a:pt x="53" y="108"/>
                  </a:lnTo>
                  <a:lnTo>
                    <a:pt x="59" y="100"/>
                  </a:lnTo>
                  <a:lnTo>
                    <a:pt x="67" y="94"/>
                  </a:lnTo>
                  <a:lnTo>
                    <a:pt x="81" y="92"/>
                  </a:lnTo>
                  <a:lnTo>
                    <a:pt x="81" y="93"/>
                  </a:lnTo>
                  <a:lnTo>
                    <a:pt x="80" y="98"/>
                  </a:lnTo>
                  <a:lnTo>
                    <a:pt x="77" y="106"/>
                  </a:lnTo>
                  <a:lnTo>
                    <a:pt x="73" y="114"/>
                  </a:lnTo>
                  <a:lnTo>
                    <a:pt x="67" y="121"/>
                  </a:lnTo>
                  <a:lnTo>
                    <a:pt x="59" y="127"/>
                  </a:lnTo>
                  <a:lnTo>
                    <a:pt x="49" y="129"/>
                  </a:lnTo>
                  <a:lnTo>
                    <a:pt x="49" y="210"/>
                  </a:lnTo>
                  <a:lnTo>
                    <a:pt x="43" y="210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DDE89A"/>
                </a:solidFill>
              </a:endParaRPr>
            </a:p>
          </p:txBody>
        </p:sp>
        <p:sp>
          <p:nvSpPr>
            <p:cNvPr id="1040" name="Freeform 16"/>
            <p:cNvSpPr>
              <a:spLocks/>
            </p:cNvSpPr>
            <p:nvPr/>
          </p:nvSpPr>
          <p:spPr bwMode="gray">
            <a:xfrm>
              <a:off x="1566" y="297"/>
              <a:ext cx="128" cy="292"/>
            </a:xfrm>
            <a:custGeom>
              <a:avLst/>
              <a:gdLst/>
              <a:ahLst/>
              <a:cxnLst>
                <a:cxn ang="0">
                  <a:pos x="61" y="225"/>
                </a:cxn>
                <a:cxn ang="0">
                  <a:pos x="54" y="225"/>
                </a:cxn>
                <a:cxn ang="0">
                  <a:pos x="38" y="219"/>
                </a:cxn>
                <a:cxn ang="0">
                  <a:pos x="23" y="206"/>
                </a:cxn>
                <a:cxn ang="0">
                  <a:pos x="15" y="180"/>
                </a:cxn>
                <a:cxn ang="0">
                  <a:pos x="23" y="180"/>
                </a:cxn>
                <a:cxn ang="0">
                  <a:pos x="38" y="186"/>
                </a:cxn>
                <a:cxn ang="0">
                  <a:pos x="54" y="205"/>
                </a:cxn>
                <a:cxn ang="0">
                  <a:pos x="61" y="151"/>
                </a:cxn>
                <a:cxn ang="0">
                  <a:pos x="52" y="149"/>
                </a:cxn>
                <a:cxn ang="0">
                  <a:pos x="34" y="144"/>
                </a:cxn>
                <a:cxn ang="0">
                  <a:pos x="16" y="128"/>
                </a:cxn>
                <a:cxn ang="0">
                  <a:pos x="8" y="98"/>
                </a:cxn>
                <a:cxn ang="0">
                  <a:pos x="15" y="97"/>
                </a:cxn>
                <a:cxn ang="0">
                  <a:pos x="29" y="101"/>
                </a:cxn>
                <a:cxn ang="0">
                  <a:pos x="47" y="116"/>
                </a:cxn>
                <a:cxn ang="0">
                  <a:pos x="61" y="147"/>
                </a:cxn>
                <a:cxn ang="0">
                  <a:pos x="58" y="60"/>
                </a:cxn>
                <a:cxn ang="0">
                  <a:pos x="44" y="58"/>
                </a:cxn>
                <a:cxn ang="0">
                  <a:pos x="25" y="50"/>
                </a:cxn>
                <a:cxn ang="0">
                  <a:pos x="8" y="32"/>
                </a:cxn>
                <a:cxn ang="0">
                  <a:pos x="0" y="0"/>
                </a:cxn>
                <a:cxn ang="0">
                  <a:pos x="8" y="0"/>
                </a:cxn>
                <a:cxn ang="0">
                  <a:pos x="27" y="5"/>
                </a:cxn>
                <a:cxn ang="0">
                  <a:pos x="48" y="21"/>
                </a:cxn>
                <a:cxn ang="0">
                  <a:pos x="65" y="56"/>
                </a:cxn>
                <a:cxn ang="0">
                  <a:pos x="66" y="48"/>
                </a:cxn>
                <a:cxn ang="0">
                  <a:pos x="77" y="28"/>
                </a:cxn>
                <a:cxn ang="0">
                  <a:pos x="96" y="9"/>
                </a:cxn>
                <a:cxn ang="0">
                  <a:pos x="128" y="0"/>
                </a:cxn>
                <a:cxn ang="0">
                  <a:pos x="127" y="9"/>
                </a:cxn>
                <a:cxn ang="0">
                  <a:pos x="119" y="31"/>
                </a:cxn>
                <a:cxn ang="0">
                  <a:pos x="101" y="51"/>
                </a:cxn>
                <a:cxn ang="0">
                  <a:pos x="67" y="60"/>
                </a:cxn>
                <a:cxn ang="0">
                  <a:pos x="69" y="170"/>
                </a:cxn>
                <a:cxn ang="0">
                  <a:pos x="73" y="155"/>
                </a:cxn>
                <a:cxn ang="0">
                  <a:pos x="86" y="136"/>
                </a:cxn>
                <a:cxn ang="0">
                  <a:pos x="113" y="128"/>
                </a:cxn>
                <a:cxn ang="0">
                  <a:pos x="112" y="136"/>
                </a:cxn>
                <a:cxn ang="0">
                  <a:pos x="105" y="153"/>
                </a:cxn>
                <a:cxn ang="0">
                  <a:pos x="92" y="172"/>
                </a:cxn>
                <a:cxn ang="0">
                  <a:pos x="67" y="180"/>
                </a:cxn>
                <a:cxn ang="0">
                  <a:pos x="61" y="292"/>
                </a:cxn>
              </a:cxnLst>
              <a:rect l="0" t="0" r="r" b="b"/>
              <a:pathLst>
                <a:path w="128" h="292">
                  <a:moveTo>
                    <a:pt x="61" y="292"/>
                  </a:moveTo>
                  <a:lnTo>
                    <a:pt x="61" y="225"/>
                  </a:lnTo>
                  <a:lnTo>
                    <a:pt x="58" y="225"/>
                  </a:lnTo>
                  <a:lnTo>
                    <a:pt x="54" y="225"/>
                  </a:lnTo>
                  <a:lnTo>
                    <a:pt x="46" y="222"/>
                  </a:lnTo>
                  <a:lnTo>
                    <a:pt x="38" y="219"/>
                  </a:lnTo>
                  <a:lnTo>
                    <a:pt x="29" y="214"/>
                  </a:lnTo>
                  <a:lnTo>
                    <a:pt x="23" y="206"/>
                  </a:lnTo>
                  <a:lnTo>
                    <a:pt x="17" y="195"/>
                  </a:lnTo>
                  <a:lnTo>
                    <a:pt x="15" y="180"/>
                  </a:lnTo>
                  <a:lnTo>
                    <a:pt x="17" y="180"/>
                  </a:lnTo>
                  <a:lnTo>
                    <a:pt x="23" y="180"/>
                  </a:lnTo>
                  <a:lnTo>
                    <a:pt x="29" y="182"/>
                  </a:lnTo>
                  <a:lnTo>
                    <a:pt x="38" y="186"/>
                  </a:lnTo>
                  <a:lnTo>
                    <a:pt x="47" y="194"/>
                  </a:lnTo>
                  <a:lnTo>
                    <a:pt x="54" y="205"/>
                  </a:lnTo>
                  <a:lnTo>
                    <a:pt x="61" y="221"/>
                  </a:lnTo>
                  <a:lnTo>
                    <a:pt x="61" y="151"/>
                  </a:lnTo>
                  <a:lnTo>
                    <a:pt x="58" y="149"/>
                  </a:lnTo>
                  <a:lnTo>
                    <a:pt x="52" y="149"/>
                  </a:lnTo>
                  <a:lnTo>
                    <a:pt x="44" y="147"/>
                  </a:lnTo>
                  <a:lnTo>
                    <a:pt x="34" y="144"/>
                  </a:lnTo>
                  <a:lnTo>
                    <a:pt x="24" y="137"/>
                  </a:lnTo>
                  <a:lnTo>
                    <a:pt x="16" y="128"/>
                  </a:lnTo>
                  <a:lnTo>
                    <a:pt x="11" y="114"/>
                  </a:lnTo>
                  <a:lnTo>
                    <a:pt x="8" y="98"/>
                  </a:lnTo>
                  <a:lnTo>
                    <a:pt x="9" y="97"/>
                  </a:lnTo>
                  <a:lnTo>
                    <a:pt x="15" y="97"/>
                  </a:lnTo>
                  <a:lnTo>
                    <a:pt x="21" y="98"/>
                  </a:lnTo>
                  <a:lnTo>
                    <a:pt x="29" y="101"/>
                  </a:lnTo>
                  <a:lnTo>
                    <a:pt x="39" y="106"/>
                  </a:lnTo>
                  <a:lnTo>
                    <a:pt x="47" y="116"/>
                  </a:lnTo>
                  <a:lnTo>
                    <a:pt x="55" y="128"/>
                  </a:lnTo>
                  <a:lnTo>
                    <a:pt x="61" y="147"/>
                  </a:lnTo>
                  <a:lnTo>
                    <a:pt x="61" y="60"/>
                  </a:lnTo>
                  <a:lnTo>
                    <a:pt x="58" y="60"/>
                  </a:lnTo>
                  <a:lnTo>
                    <a:pt x="52" y="59"/>
                  </a:lnTo>
                  <a:lnTo>
                    <a:pt x="44" y="58"/>
                  </a:lnTo>
                  <a:lnTo>
                    <a:pt x="35" y="55"/>
                  </a:lnTo>
                  <a:lnTo>
                    <a:pt x="25" y="50"/>
                  </a:lnTo>
                  <a:lnTo>
                    <a:pt x="16" y="43"/>
                  </a:lnTo>
                  <a:lnTo>
                    <a:pt x="8" y="32"/>
                  </a:lnTo>
                  <a:lnTo>
                    <a:pt x="3" y="19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6" y="1"/>
                  </a:lnTo>
                  <a:lnTo>
                    <a:pt x="27" y="5"/>
                  </a:lnTo>
                  <a:lnTo>
                    <a:pt x="38" y="10"/>
                  </a:lnTo>
                  <a:lnTo>
                    <a:pt x="48" y="21"/>
                  </a:lnTo>
                  <a:lnTo>
                    <a:pt x="56" y="36"/>
                  </a:lnTo>
                  <a:lnTo>
                    <a:pt x="65" y="56"/>
                  </a:lnTo>
                  <a:lnTo>
                    <a:pt x="65" y="54"/>
                  </a:lnTo>
                  <a:lnTo>
                    <a:pt x="66" y="48"/>
                  </a:lnTo>
                  <a:lnTo>
                    <a:pt x="70" y="39"/>
                  </a:lnTo>
                  <a:lnTo>
                    <a:pt x="77" y="28"/>
                  </a:lnTo>
                  <a:lnTo>
                    <a:pt x="85" y="19"/>
                  </a:lnTo>
                  <a:lnTo>
                    <a:pt x="96" y="9"/>
                  </a:lnTo>
                  <a:lnTo>
                    <a:pt x="110" y="2"/>
                  </a:lnTo>
                  <a:lnTo>
                    <a:pt x="128" y="0"/>
                  </a:lnTo>
                  <a:lnTo>
                    <a:pt x="128" y="2"/>
                  </a:lnTo>
                  <a:lnTo>
                    <a:pt x="127" y="9"/>
                  </a:lnTo>
                  <a:lnTo>
                    <a:pt x="124" y="19"/>
                  </a:lnTo>
                  <a:lnTo>
                    <a:pt x="119" y="31"/>
                  </a:lnTo>
                  <a:lnTo>
                    <a:pt x="112" y="41"/>
                  </a:lnTo>
                  <a:lnTo>
                    <a:pt x="101" y="51"/>
                  </a:lnTo>
                  <a:lnTo>
                    <a:pt x="86" y="58"/>
                  </a:lnTo>
                  <a:lnTo>
                    <a:pt x="67" y="60"/>
                  </a:lnTo>
                  <a:lnTo>
                    <a:pt x="67" y="172"/>
                  </a:lnTo>
                  <a:lnTo>
                    <a:pt x="69" y="170"/>
                  </a:lnTo>
                  <a:lnTo>
                    <a:pt x="70" y="164"/>
                  </a:lnTo>
                  <a:lnTo>
                    <a:pt x="73" y="155"/>
                  </a:lnTo>
                  <a:lnTo>
                    <a:pt x="78" y="145"/>
                  </a:lnTo>
                  <a:lnTo>
                    <a:pt x="86" y="136"/>
                  </a:lnTo>
                  <a:lnTo>
                    <a:pt x="97" y="130"/>
                  </a:lnTo>
                  <a:lnTo>
                    <a:pt x="113" y="128"/>
                  </a:lnTo>
                  <a:lnTo>
                    <a:pt x="113" y="130"/>
                  </a:lnTo>
                  <a:lnTo>
                    <a:pt x="112" y="136"/>
                  </a:lnTo>
                  <a:lnTo>
                    <a:pt x="109" y="144"/>
                  </a:lnTo>
                  <a:lnTo>
                    <a:pt x="105" y="153"/>
                  </a:lnTo>
                  <a:lnTo>
                    <a:pt x="100" y="163"/>
                  </a:lnTo>
                  <a:lnTo>
                    <a:pt x="92" y="172"/>
                  </a:lnTo>
                  <a:lnTo>
                    <a:pt x="82" y="178"/>
                  </a:lnTo>
                  <a:lnTo>
                    <a:pt x="67" y="180"/>
                  </a:lnTo>
                  <a:lnTo>
                    <a:pt x="67" y="292"/>
                  </a:lnTo>
                  <a:lnTo>
                    <a:pt x="61" y="29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DDE89A"/>
                </a:solidFill>
              </a:endParaRPr>
            </a:p>
          </p:txBody>
        </p:sp>
        <p:sp>
          <p:nvSpPr>
            <p:cNvPr id="1041" name="Freeform 17"/>
            <p:cNvSpPr>
              <a:spLocks/>
            </p:cNvSpPr>
            <p:nvPr/>
          </p:nvSpPr>
          <p:spPr bwMode="gray">
            <a:xfrm>
              <a:off x="2596" y="332"/>
              <a:ext cx="68" cy="257"/>
            </a:xfrm>
            <a:custGeom>
              <a:avLst/>
              <a:gdLst/>
              <a:ahLst/>
              <a:cxnLst>
                <a:cxn ang="0">
                  <a:pos x="31" y="164"/>
                </a:cxn>
                <a:cxn ang="0">
                  <a:pos x="23" y="163"/>
                </a:cxn>
                <a:cxn ang="0">
                  <a:pos x="8" y="155"/>
                </a:cxn>
                <a:cxn ang="0">
                  <a:pos x="0" y="132"/>
                </a:cxn>
                <a:cxn ang="0">
                  <a:pos x="7" y="132"/>
                </a:cxn>
                <a:cxn ang="0">
                  <a:pos x="22" y="139"/>
                </a:cxn>
                <a:cxn ang="0">
                  <a:pos x="31" y="160"/>
                </a:cxn>
                <a:cxn ang="0">
                  <a:pos x="29" y="101"/>
                </a:cxn>
                <a:cxn ang="0">
                  <a:pos x="16" y="97"/>
                </a:cxn>
                <a:cxn ang="0">
                  <a:pos x="3" y="83"/>
                </a:cxn>
                <a:cxn ang="0">
                  <a:pos x="3" y="70"/>
                </a:cxn>
                <a:cxn ang="0">
                  <a:pos x="15" y="74"/>
                </a:cxn>
                <a:cxn ang="0">
                  <a:pos x="27" y="86"/>
                </a:cxn>
                <a:cxn ang="0">
                  <a:pos x="31" y="31"/>
                </a:cxn>
                <a:cxn ang="0">
                  <a:pos x="33" y="23"/>
                </a:cxn>
                <a:cxn ang="0">
                  <a:pos x="41" y="8"/>
                </a:cxn>
                <a:cxn ang="0">
                  <a:pos x="62" y="0"/>
                </a:cxn>
                <a:cxn ang="0">
                  <a:pos x="61" y="8"/>
                </a:cxn>
                <a:cxn ang="0">
                  <a:pos x="53" y="23"/>
                </a:cxn>
                <a:cxn ang="0">
                  <a:pos x="35" y="31"/>
                </a:cxn>
                <a:cxn ang="0">
                  <a:pos x="35" y="75"/>
                </a:cxn>
                <a:cxn ang="0">
                  <a:pos x="39" y="62"/>
                </a:cxn>
                <a:cxn ang="0">
                  <a:pos x="54" y="48"/>
                </a:cxn>
                <a:cxn ang="0">
                  <a:pos x="68" y="48"/>
                </a:cxn>
                <a:cxn ang="0">
                  <a:pos x="66" y="59"/>
                </a:cxn>
                <a:cxn ang="0">
                  <a:pos x="58" y="72"/>
                </a:cxn>
                <a:cxn ang="0">
                  <a:pos x="35" y="82"/>
                </a:cxn>
                <a:cxn ang="0">
                  <a:pos x="35" y="143"/>
                </a:cxn>
                <a:cxn ang="0">
                  <a:pos x="38" y="132"/>
                </a:cxn>
                <a:cxn ang="0">
                  <a:pos x="49" y="122"/>
                </a:cxn>
                <a:cxn ang="0">
                  <a:pos x="60" y="122"/>
                </a:cxn>
                <a:cxn ang="0">
                  <a:pos x="58" y="133"/>
                </a:cxn>
                <a:cxn ang="0">
                  <a:pos x="47" y="144"/>
                </a:cxn>
                <a:cxn ang="0">
                  <a:pos x="35" y="257"/>
                </a:cxn>
              </a:cxnLst>
              <a:rect l="0" t="0" r="r" b="b"/>
              <a:pathLst>
                <a:path w="68" h="257">
                  <a:moveTo>
                    <a:pt x="31" y="257"/>
                  </a:moveTo>
                  <a:lnTo>
                    <a:pt x="31" y="164"/>
                  </a:lnTo>
                  <a:lnTo>
                    <a:pt x="29" y="163"/>
                  </a:lnTo>
                  <a:lnTo>
                    <a:pt x="23" y="163"/>
                  </a:lnTo>
                  <a:lnTo>
                    <a:pt x="16" y="160"/>
                  </a:lnTo>
                  <a:lnTo>
                    <a:pt x="8" y="155"/>
                  </a:lnTo>
                  <a:lnTo>
                    <a:pt x="3" y="145"/>
                  </a:lnTo>
                  <a:lnTo>
                    <a:pt x="0" y="132"/>
                  </a:lnTo>
                  <a:lnTo>
                    <a:pt x="3" y="132"/>
                  </a:lnTo>
                  <a:lnTo>
                    <a:pt x="7" y="132"/>
                  </a:lnTo>
                  <a:lnTo>
                    <a:pt x="15" y="135"/>
                  </a:lnTo>
                  <a:lnTo>
                    <a:pt x="22" y="139"/>
                  </a:lnTo>
                  <a:lnTo>
                    <a:pt x="27" y="147"/>
                  </a:lnTo>
                  <a:lnTo>
                    <a:pt x="31" y="160"/>
                  </a:lnTo>
                  <a:lnTo>
                    <a:pt x="31" y="101"/>
                  </a:lnTo>
                  <a:lnTo>
                    <a:pt x="29" y="101"/>
                  </a:lnTo>
                  <a:lnTo>
                    <a:pt x="23" y="99"/>
                  </a:lnTo>
                  <a:lnTo>
                    <a:pt x="16" y="97"/>
                  </a:lnTo>
                  <a:lnTo>
                    <a:pt x="8" y="91"/>
                  </a:lnTo>
                  <a:lnTo>
                    <a:pt x="3" y="83"/>
                  </a:lnTo>
                  <a:lnTo>
                    <a:pt x="0" y="70"/>
                  </a:lnTo>
                  <a:lnTo>
                    <a:pt x="3" y="70"/>
                  </a:lnTo>
                  <a:lnTo>
                    <a:pt x="7" y="71"/>
                  </a:lnTo>
                  <a:lnTo>
                    <a:pt x="15" y="74"/>
                  </a:lnTo>
                  <a:lnTo>
                    <a:pt x="22" y="78"/>
                  </a:lnTo>
                  <a:lnTo>
                    <a:pt x="27" y="86"/>
                  </a:lnTo>
                  <a:lnTo>
                    <a:pt x="31" y="97"/>
                  </a:lnTo>
                  <a:lnTo>
                    <a:pt x="31" y="31"/>
                  </a:lnTo>
                  <a:lnTo>
                    <a:pt x="31" y="28"/>
                  </a:lnTo>
                  <a:lnTo>
                    <a:pt x="33" y="23"/>
                  </a:lnTo>
                  <a:lnTo>
                    <a:pt x="35" y="15"/>
                  </a:lnTo>
                  <a:lnTo>
                    <a:pt x="41" y="8"/>
                  </a:lnTo>
                  <a:lnTo>
                    <a:pt x="50" y="2"/>
                  </a:lnTo>
                  <a:lnTo>
                    <a:pt x="62" y="0"/>
                  </a:lnTo>
                  <a:lnTo>
                    <a:pt x="62" y="2"/>
                  </a:lnTo>
                  <a:lnTo>
                    <a:pt x="61" y="8"/>
                  </a:lnTo>
                  <a:lnTo>
                    <a:pt x="58" y="15"/>
                  </a:lnTo>
                  <a:lnTo>
                    <a:pt x="53" y="23"/>
                  </a:lnTo>
                  <a:lnTo>
                    <a:pt x="46" y="28"/>
                  </a:lnTo>
                  <a:lnTo>
                    <a:pt x="35" y="31"/>
                  </a:lnTo>
                  <a:lnTo>
                    <a:pt x="35" y="78"/>
                  </a:lnTo>
                  <a:lnTo>
                    <a:pt x="35" y="75"/>
                  </a:lnTo>
                  <a:lnTo>
                    <a:pt x="37" y="70"/>
                  </a:lnTo>
                  <a:lnTo>
                    <a:pt x="39" y="62"/>
                  </a:lnTo>
                  <a:lnTo>
                    <a:pt x="45" y="55"/>
                  </a:lnTo>
                  <a:lnTo>
                    <a:pt x="54" y="48"/>
                  </a:lnTo>
                  <a:lnTo>
                    <a:pt x="66" y="47"/>
                  </a:lnTo>
                  <a:lnTo>
                    <a:pt x="68" y="48"/>
                  </a:lnTo>
                  <a:lnTo>
                    <a:pt x="68" y="52"/>
                  </a:lnTo>
                  <a:lnTo>
                    <a:pt x="66" y="59"/>
                  </a:lnTo>
                  <a:lnTo>
                    <a:pt x="64" y="66"/>
                  </a:lnTo>
                  <a:lnTo>
                    <a:pt x="58" y="72"/>
                  </a:lnTo>
                  <a:lnTo>
                    <a:pt x="50" y="78"/>
                  </a:lnTo>
                  <a:lnTo>
                    <a:pt x="35" y="82"/>
                  </a:lnTo>
                  <a:lnTo>
                    <a:pt x="35" y="144"/>
                  </a:lnTo>
                  <a:lnTo>
                    <a:pt x="35" y="143"/>
                  </a:lnTo>
                  <a:lnTo>
                    <a:pt x="37" y="139"/>
                  </a:lnTo>
                  <a:lnTo>
                    <a:pt x="38" y="132"/>
                  </a:lnTo>
                  <a:lnTo>
                    <a:pt x="42" y="126"/>
                  </a:lnTo>
                  <a:lnTo>
                    <a:pt x="49" y="122"/>
                  </a:lnTo>
                  <a:lnTo>
                    <a:pt x="58" y="121"/>
                  </a:lnTo>
                  <a:lnTo>
                    <a:pt x="60" y="122"/>
                  </a:lnTo>
                  <a:lnTo>
                    <a:pt x="60" y="126"/>
                  </a:lnTo>
                  <a:lnTo>
                    <a:pt x="58" y="133"/>
                  </a:lnTo>
                  <a:lnTo>
                    <a:pt x="56" y="139"/>
                  </a:lnTo>
                  <a:lnTo>
                    <a:pt x="47" y="144"/>
                  </a:lnTo>
                  <a:lnTo>
                    <a:pt x="35" y="148"/>
                  </a:lnTo>
                  <a:lnTo>
                    <a:pt x="35" y="257"/>
                  </a:lnTo>
                  <a:lnTo>
                    <a:pt x="31" y="25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DDE89A"/>
                </a:solidFill>
              </a:endParaRPr>
            </a:p>
          </p:txBody>
        </p:sp>
        <p:sp>
          <p:nvSpPr>
            <p:cNvPr id="1042" name="Freeform 18"/>
            <p:cNvSpPr>
              <a:spLocks/>
            </p:cNvSpPr>
            <p:nvPr/>
          </p:nvSpPr>
          <p:spPr bwMode="gray">
            <a:xfrm>
              <a:off x="1672" y="164"/>
              <a:ext cx="111" cy="425"/>
            </a:xfrm>
            <a:custGeom>
              <a:avLst/>
              <a:gdLst/>
              <a:ahLst/>
              <a:cxnLst>
                <a:cxn ang="0">
                  <a:pos x="52" y="272"/>
                </a:cxn>
                <a:cxn ang="0">
                  <a:pos x="44" y="270"/>
                </a:cxn>
                <a:cxn ang="0">
                  <a:pos x="26" y="265"/>
                </a:cxn>
                <a:cxn ang="0">
                  <a:pos x="8" y="249"/>
                </a:cxn>
                <a:cxn ang="0">
                  <a:pos x="0" y="219"/>
                </a:cxn>
                <a:cxn ang="0">
                  <a:pos x="8" y="219"/>
                </a:cxn>
                <a:cxn ang="0">
                  <a:pos x="25" y="223"/>
                </a:cxn>
                <a:cxn ang="0">
                  <a:pos x="41" y="235"/>
                </a:cxn>
                <a:cxn ang="0">
                  <a:pos x="52" y="265"/>
                </a:cxn>
                <a:cxn ang="0">
                  <a:pos x="50" y="168"/>
                </a:cxn>
                <a:cxn ang="0">
                  <a:pos x="35" y="165"/>
                </a:cxn>
                <a:cxn ang="0">
                  <a:pos x="17" y="156"/>
                </a:cxn>
                <a:cxn ang="0">
                  <a:pos x="3" y="134"/>
                </a:cxn>
                <a:cxn ang="0">
                  <a:pos x="3" y="116"/>
                </a:cxn>
                <a:cxn ang="0">
                  <a:pos x="19" y="120"/>
                </a:cxn>
                <a:cxn ang="0">
                  <a:pos x="39" y="133"/>
                </a:cxn>
                <a:cxn ang="0">
                  <a:pos x="52" y="161"/>
                </a:cxn>
                <a:cxn ang="0">
                  <a:pos x="53" y="50"/>
                </a:cxn>
                <a:cxn ang="0">
                  <a:pos x="54" y="36"/>
                </a:cxn>
                <a:cxn ang="0">
                  <a:pos x="65" y="17"/>
                </a:cxn>
                <a:cxn ang="0">
                  <a:pos x="87" y="3"/>
                </a:cxn>
                <a:cxn ang="0">
                  <a:pos x="103" y="3"/>
                </a:cxn>
                <a:cxn ang="0">
                  <a:pos x="99" y="21"/>
                </a:cxn>
                <a:cxn ang="0">
                  <a:pos x="84" y="42"/>
                </a:cxn>
                <a:cxn ang="0">
                  <a:pos x="58" y="52"/>
                </a:cxn>
                <a:cxn ang="0">
                  <a:pos x="58" y="127"/>
                </a:cxn>
                <a:cxn ang="0">
                  <a:pos x="61" y="112"/>
                </a:cxn>
                <a:cxn ang="0">
                  <a:pos x="72" y="94"/>
                </a:cxn>
                <a:cxn ang="0">
                  <a:pos x="93" y="80"/>
                </a:cxn>
                <a:cxn ang="0">
                  <a:pos x="111" y="80"/>
                </a:cxn>
                <a:cxn ang="0">
                  <a:pos x="111" y="91"/>
                </a:cxn>
                <a:cxn ang="0">
                  <a:pos x="107" y="108"/>
                </a:cxn>
                <a:cxn ang="0">
                  <a:pos x="91" y="126"/>
                </a:cxn>
                <a:cxn ang="0">
                  <a:pos x="58" y="135"/>
                </a:cxn>
                <a:cxn ang="0">
                  <a:pos x="58" y="236"/>
                </a:cxn>
                <a:cxn ang="0">
                  <a:pos x="61" y="223"/>
                </a:cxn>
                <a:cxn ang="0">
                  <a:pos x="73" y="208"/>
                </a:cxn>
                <a:cxn ang="0">
                  <a:pos x="97" y="200"/>
                </a:cxn>
                <a:cxn ang="0">
                  <a:pos x="99" y="207"/>
                </a:cxn>
                <a:cxn ang="0">
                  <a:pos x="97" y="220"/>
                </a:cxn>
                <a:cxn ang="0">
                  <a:pos x="87" y="235"/>
                </a:cxn>
                <a:cxn ang="0">
                  <a:pos x="58" y="245"/>
                </a:cxn>
                <a:cxn ang="0">
                  <a:pos x="52" y="425"/>
                </a:cxn>
              </a:cxnLst>
              <a:rect l="0" t="0" r="r" b="b"/>
              <a:pathLst>
                <a:path w="111" h="425">
                  <a:moveTo>
                    <a:pt x="52" y="425"/>
                  </a:moveTo>
                  <a:lnTo>
                    <a:pt x="52" y="272"/>
                  </a:lnTo>
                  <a:lnTo>
                    <a:pt x="50" y="270"/>
                  </a:lnTo>
                  <a:lnTo>
                    <a:pt x="44" y="270"/>
                  </a:lnTo>
                  <a:lnTo>
                    <a:pt x="35" y="269"/>
                  </a:lnTo>
                  <a:lnTo>
                    <a:pt x="26" y="265"/>
                  </a:lnTo>
                  <a:lnTo>
                    <a:pt x="17" y="258"/>
                  </a:lnTo>
                  <a:lnTo>
                    <a:pt x="8" y="249"/>
                  </a:lnTo>
                  <a:lnTo>
                    <a:pt x="3" y="236"/>
                  </a:lnTo>
                  <a:lnTo>
                    <a:pt x="0" y="219"/>
                  </a:lnTo>
                  <a:lnTo>
                    <a:pt x="3" y="219"/>
                  </a:lnTo>
                  <a:lnTo>
                    <a:pt x="8" y="219"/>
                  </a:lnTo>
                  <a:lnTo>
                    <a:pt x="15" y="220"/>
                  </a:lnTo>
                  <a:lnTo>
                    <a:pt x="25" y="223"/>
                  </a:lnTo>
                  <a:lnTo>
                    <a:pt x="33" y="227"/>
                  </a:lnTo>
                  <a:lnTo>
                    <a:pt x="41" y="235"/>
                  </a:lnTo>
                  <a:lnTo>
                    <a:pt x="48" y="247"/>
                  </a:lnTo>
                  <a:lnTo>
                    <a:pt x="52" y="265"/>
                  </a:lnTo>
                  <a:lnTo>
                    <a:pt x="52" y="168"/>
                  </a:lnTo>
                  <a:lnTo>
                    <a:pt x="50" y="168"/>
                  </a:lnTo>
                  <a:lnTo>
                    <a:pt x="44" y="168"/>
                  </a:lnTo>
                  <a:lnTo>
                    <a:pt x="35" y="165"/>
                  </a:lnTo>
                  <a:lnTo>
                    <a:pt x="26" y="161"/>
                  </a:lnTo>
                  <a:lnTo>
                    <a:pt x="17" y="156"/>
                  </a:lnTo>
                  <a:lnTo>
                    <a:pt x="8" y="146"/>
                  </a:lnTo>
                  <a:lnTo>
                    <a:pt x="3" y="134"/>
                  </a:lnTo>
                  <a:lnTo>
                    <a:pt x="0" y="116"/>
                  </a:lnTo>
                  <a:lnTo>
                    <a:pt x="3" y="116"/>
                  </a:lnTo>
                  <a:lnTo>
                    <a:pt x="10" y="118"/>
                  </a:lnTo>
                  <a:lnTo>
                    <a:pt x="19" y="120"/>
                  </a:lnTo>
                  <a:lnTo>
                    <a:pt x="29" y="125"/>
                  </a:lnTo>
                  <a:lnTo>
                    <a:pt x="39" y="133"/>
                  </a:lnTo>
                  <a:lnTo>
                    <a:pt x="48" y="145"/>
                  </a:lnTo>
                  <a:lnTo>
                    <a:pt x="52" y="161"/>
                  </a:lnTo>
                  <a:lnTo>
                    <a:pt x="52" y="52"/>
                  </a:lnTo>
                  <a:lnTo>
                    <a:pt x="53" y="50"/>
                  </a:lnTo>
                  <a:lnTo>
                    <a:pt x="53" y="44"/>
                  </a:lnTo>
                  <a:lnTo>
                    <a:pt x="54" y="36"/>
                  </a:lnTo>
                  <a:lnTo>
                    <a:pt x="58" y="26"/>
                  </a:lnTo>
                  <a:lnTo>
                    <a:pt x="65" y="17"/>
                  </a:lnTo>
                  <a:lnTo>
                    <a:pt x="75" y="9"/>
                  </a:lnTo>
                  <a:lnTo>
                    <a:pt x="87" y="3"/>
                  </a:lnTo>
                  <a:lnTo>
                    <a:pt x="104" y="0"/>
                  </a:lnTo>
                  <a:lnTo>
                    <a:pt x="103" y="3"/>
                  </a:lnTo>
                  <a:lnTo>
                    <a:pt x="102" y="11"/>
                  </a:lnTo>
                  <a:lnTo>
                    <a:pt x="99" y="21"/>
                  </a:lnTo>
                  <a:lnTo>
                    <a:pt x="92" y="32"/>
                  </a:lnTo>
                  <a:lnTo>
                    <a:pt x="84" y="42"/>
                  </a:lnTo>
                  <a:lnTo>
                    <a:pt x="73" y="49"/>
                  </a:lnTo>
                  <a:lnTo>
                    <a:pt x="58" y="52"/>
                  </a:lnTo>
                  <a:lnTo>
                    <a:pt x="58" y="130"/>
                  </a:lnTo>
                  <a:lnTo>
                    <a:pt x="58" y="127"/>
                  </a:lnTo>
                  <a:lnTo>
                    <a:pt x="60" y="122"/>
                  </a:lnTo>
                  <a:lnTo>
                    <a:pt x="61" y="112"/>
                  </a:lnTo>
                  <a:lnTo>
                    <a:pt x="65" y="103"/>
                  </a:lnTo>
                  <a:lnTo>
                    <a:pt x="72" y="94"/>
                  </a:lnTo>
                  <a:lnTo>
                    <a:pt x="80" y="85"/>
                  </a:lnTo>
                  <a:lnTo>
                    <a:pt x="93" y="80"/>
                  </a:lnTo>
                  <a:lnTo>
                    <a:pt x="110" y="77"/>
                  </a:lnTo>
                  <a:lnTo>
                    <a:pt x="111" y="80"/>
                  </a:lnTo>
                  <a:lnTo>
                    <a:pt x="111" y="84"/>
                  </a:lnTo>
                  <a:lnTo>
                    <a:pt x="111" y="91"/>
                  </a:lnTo>
                  <a:lnTo>
                    <a:pt x="110" y="100"/>
                  </a:lnTo>
                  <a:lnTo>
                    <a:pt x="107" y="108"/>
                  </a:lnTo>
                  <a:lnTo>
                    <a:pt x="100" y="118"/>
                  </a:lnTo>
                  <a:lnTo>
                    <a:pt x="91" y="126"/>
                  </a:lnTo>
                  <a:lnTo>
                    <a:pt x="77" y="133"/>
                  </a:lnTo>
                  <a:lnTo>
                    <a:pt x="58" y="135"/>
                  </a:lnTo>
                  <a:lnTo>
                    <a:pt x="58" y="239"/>
                  </a:lnTo>
                  <a:lnTo>
                    <a:pt x="58" y="236"/>
                  </a:lnTo>
                  <a:lnTo>
                    <a:pt x="60" y="231"/>
                  </a:lnTo>
                  <a:lnTo>
                    <a:pt x="61" y="223"/>
                  </a:lnTo>
                  <a:lnTo>
                    <a:pt x="66" y="215"/>
                  </a:lnTo>
                  <a:lnTo>
                    <a:pt x="73" y="208"/>
                  </a:lnTo>
                  <a:lnTo>
                    <a:pt x="83" y="203"/>
                  </a:lnTo>
                  <a:lnTo>
                    <a:pt x="97" y="200"/>
                  </a:lnTo>
                  <a:lnTo>
                    <a:pt x="97" y="201"/>
                  </a:lnTo>
                  <a:lnTo>
                    <a:pt x="99" y="207"/>
                  </a:lnTo>
                  <a:lnTo>
                    <a:pt x="99" y="212"/>
                  </a:lnTo>
                  <a:lnTo>
                    <a:pt x="97" y="220"/>
                  </a:lnTo>
                  <a:lnTo>
                    <a:pt x="93" y="228"/>
                  </a:lnTo>
                  <a:lnTo>
                    <a:pt x="87" y="235"/>
                  </a:lnTo>
                  <a:lnTo>
                    <a:pt x="75" y="242"/>
                  </a:lnTo>
                  <a:lnTo>
                    <a:pt x="58" y="245"/>
                  </a:lnTo>
                  <a:lnTo>
                    <a:pt x="58" y="425"/>
                  </a:lnTo>
                  <a:lnTo>
                    <a:pt x="52" y="425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DDE89A"/>
                </a:solidFill>
              </a:endParaRPr>
            </a:p>
          </p:txBody>
        </p:sp>
        <p:sp>
          <p:nvSpPr>
            <p:cNvPr id="1043" name="Freeform 19"/>
            <p:cNvSpPr>
              <a:spLocks/>
            </p:cNvSpPr>
            <p:nvPr/>
          </p:nvSpPr>
          <p:spPr bwMode="gray">
            <a:xfrm>
              <a:off x="2065" y="361"/>
              <a:ext cx="100" cy="228"/>
            </a:xfrm>
            <a:custGeom>
              <a:avLst/>
              <a:gdLst/>
              <a:ahLst/>
              <a:cxnLst>
                <a:cxn ang="0">
                  <a:pos x="52" y="176"/>
                </a:cxn>
                <a:cxn ang="0">
                  <a:pos x="59" y="176"/>
                </a:cxn>
                <a:cxn ang="0">
                  <a:pos x="74" y="169"/>
                </a:cxn>
                <a:cxn ang="0">
                  <a:pos x="86" y="154"/>
                </a:cxn>
                <a:cxn ang="0">
                  <a:pos x="86" y="141"/>
                </a:cxn>
                <a:cxn ang="0">
                  <a:pos x="74" y="143"/>
                </a:cxn>
                <a:cxn ang="0">
                  <a:pos x="58" y="158"/>
                </a:cxn>
                <a:cxn ang="0">
                  <a:pos x="52" y="118"/>
                </a:cxn>
                <a:cxn ang="0">
                  <a:pos x="61" y="116"/>
                </a:cxn>
                <a:cxn ang="0">
                  <a:pos x="78" y="110"/>
                </a:cxn>
                <a:cxn ang="0">
                  <a:pos x="92" y="92"/>
                </a:cxn>
                <a:cxn ang="0">
                  <a:pos x="92" y="77"/>
                </a:cxn>
                <a:cxn ang="0">
                  <a:pos x="81" y="79"/>
                </a:cxn>
                <a:cxn ang="0">
                  <a:pos x="65" y="88"/>
                </a:cxn>
                <a:cxn ang="0">
                  <a:pos x="52" y="115"/>
                </a:cxn>
                <a:cxn ang="0">
                  <a:pos x="55" y="48"/>
                </a:cxn>
                <a:cxn ang="0">
                  <a:pos x="67" y="45"/>
                </a:cxn>
                <a:cxn ang="0">
                  <a:pos x="85" y="37"/>
                </a:cxn>
                <a:cxn ang="0">
                  <a:pos x="97" y="17"/>
                </a:cxn>
                <a:cxn ang="0">
                  <a:pos x="97" y="0"/>
                </a:cxn>
                <a:cxn ang="0">
                  <a:pos x="83" y="3"/>
                </a:cxn>
                <a:cxn ang="0">
                  <a:pos x="65" y="14"/>
                </a:cxn>
                <a:cxn ang="0">
                  <a:pos x="50" y="45"/>
                </a:cxn>
                <a:cxn ang="0">
                  <a:pos x="47" y="35"/>
                </a:cxn>
                <a:cxn ang="0">
                  <a:pos x="38" y="18"/>
                </a:cxn>
                <a:cxn ang="0">
                  <a:pos x="16" y="3"/>
                </a:cxn>
                <a:cxn ang="0">
                  <a:pos x="1" y="3"/>
                </a:cxn>
                <a:cxn ang="0">
                  <a:pos x="5" y="19"/>
                </a:cxn>
                <a:cxn ang="0">
                  <a:pos x="19" y="38"/>
                </a:cxn>
                <a:cxn ang="0">
                  <a:pos x="47" y="48"/>
                </a:cxn>
                <a:cxn ang="0">
                  <a:pos x="47" y="132"/>
                </a:cxn>
                <a:cxn ang="0">
                  <a:pos x="42" y="118"/>
                </a:cxn>
                <a:cxn ang="0">
                  <a:pos x="25" y="103"/>
                </a:cxn>
                <a:cxn ang="0">
                  <a:pos x="12" y="103"/>
                </a:cxn>
                <a:cxn ang="0">
                  <a:pos x="16" y="116"/>
                </a:cxn>
                <a:cxn ang="0">
                  <a:pos x="25" y="132"/>
                </a:cxn>
                <a:cxn ang="0">
                  <a:pos x="47" y="141"/>
                </a:cxn>
                <a:cxn ang="0">
                  <a:pos x="52" y="228"/>
                </a:cxn>
              </a:cxnLst>
              <a:rect l="0" t="0" r="r" b="b"/>
              <a:pathLst>
                <a:path w="100" h="228">
                  <a:moveTo>
                    <a:pt x="52" y="228"/>
                  </a:moveTo>
                  <a:lnTo>
                    <a:pt x="52" y="176"/>
                  </a:lnTo>
                  <a:lnTo>
                    <a:pt x="55" y="176"/>
                  </a:lnTo>
                  <a:lnTo>
                    <a:pt x="59" y="176"/>
                  </a:lnTo>
                  <a:lnTo>
                    <a:pt x="67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6" y="154"/>
                  </a:lnTo>
                  <a:lnTo>
                    <a:pt x="88" y="141"/>
                  </a:lnTo>
                  <a:lnTo>
                    <a:pt x="86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58" y="158"/>
                  </a:lnTo>
                  <a:lnTo>
                    <a:pt x="52" y="173"/>
                  </a:lnTo>
                  <a:lnTo>
                    <a:pt x="52" y="118"/>
                  </a:lnTo>
                  <a:lnTo>
                    <a:pt x="55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6" y="103"/>
                  </a:lnTo>
                  <a:lnTo>
                    <a:pt x="92" y="92"/>
                  </a:lnTo>
                  <a:lnTo>
                    <a:pt x="94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2" y="115"/>
                  </a:lnTo>
                  <a:lnTo>
                    <a:pt x="52" y="48"/>
                  </a:lnTo>
                  <a:lnTo>
                    <a:pt x="55" y="48"/>
                  </a:lnTo>
                  <a:lnTo>
                    <a:pt x="61" y="48"/>
                  </a:lnTo>
                  <a:lnTo>
                    <a:pt x="67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2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3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6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8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3" y="10"/>
                  </a:lnTo>
                  <a:lnTo>
                    <a:pt x="5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5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3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5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2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DDE89A"/>
                </a:solidFill>
              </a:endParaRPr>
            </a:p>
          </p:txBody>
        </p:sp>
        <p:sp>
          <p:nvSpPr>
            <p:cNvPr id="1044" name="Freeform 20"/>
            <p:cNvSpPr>
              <a:spLocks/>
            </p:cNvSpPr>
            <p:nvPr/>
          </p:nvSpPr>
          <p:spPr bwMode="gray">
            <a:xfrm>
              <a:off x="2921" y="361"/>
              <a:ext cx="100" cy="228"/>
            </a:xfrm>
            <a:custGeom>
              <a:avLst/>
              <a:gdLst/>
              <a:ahLst/>
              <a:cxnLst>
                <a:cxn ang="0">
                  <a:pos x="53" y="176"/>
                </a:cxn>
                <a:cxn ang="0">
                  <a:pos x="60" y="176"/>
                </a:cxn>
                <a:cxn ang="0">
                  <a:pos x="74" y="169"/>
                </a:cxn>
                <a:cxn ang="0">
                  <a:pos x="87" y="154"/>
                </a:cxn>
                <a:cxn ang="0">
                  <a:pos x="87" y="141"/>
                </a:cxn>
                <a:cxn ang="0">
                  <a:pos x="74" y="143"/>
                </a:cxn>
                <a:cxn ang="0">
                  <a:pos x="60" y="158"/>
                </a:cxn>
                <a:cxn ang="0">
                  <a:pos x="53" y="118"/>
                </a:cxn>
                <a:cxn ang="0">
                  <a:pos x="61" y="116"/>
                </a:cxn>
                <a:cxn ang="0">
                  <a:pos x="78" y="110"/>
                </a:cxn>
                <a:cxn ang="0">
                  <a:pos x="92" y="92"/>
                </a:cxn>
                <a:cxn ang="0">
                  <a:pos x="92" y="77"/>
                </a:cxn>
                <a:cxn ang="0">
                  <a:pos x="81" y="79"/>
                </a:cxn>
                <a:cxn ang="0">
                  <a:pos x="65" y="88"/>
                </a:cxn>
                <a:cxn ang="0">
                  <a:pos x="53" y="115"/>
                </a:cxn>
                <a:cxn ang="0">
                  <a:pos x="56" y="48"/>
                </a:cxn>
                <a:cxn ang="0">
                  <a:pos x="68" y="45"/>
                </a:cxn>
                <a:cxn ang="0">
                  <a:pos x="85" y="37"/>
                </a:cxn>
                <a:cxn ang="0">
                  <a:pos x="97" y="17"/>
                </a:cxn>
                <a:cxn ang="0">
                  <a:pos x="97" y="0"/>
                </a:cxn>
                <a:cxn ang="0">
                  <a:pos x="84" y="3"/>
                </a:cxn>
                <a:cxn ang="0">
                  <a:pos x="65" y="14"/>
                </a:cxn>
                <a:cxn ang="0">
                  <a:pos x="50" y="45"/>
                </a:cxn>
                <a:cxn ang="0">
                  <a:pos x="47" y="35"/>
                </a:cxn>
                <a:cxn ang="0">
                  <a:pos x="38" y="18"/>
                </a:cxn>
                <a:cxn ang="0">
                  <a:pos x="16" y="3"/>
                </a:cxn>
                <a:cxn ang="0">
                  <a:pos x="2" y="3"/>
                </a:cxn>
                <a:cxn ang="0">
                  <a:pos x="6" y="19"/>
                </a:cxn>
                <a:cxn ang="0">
                  <a:pos x="19" y="38"/>
                </a:cxn>
                <a:cxn ang="0">
                  <a:pos x="47" y="48"/>
                </a:cxn>
                <a:cxn ang="0">
                  <a:pos x="47" y="132"/>
                </a:cxn>
                <a:cxn ang="0">
                  <a:pos x="42" y="118"/>
                </a:cxn>
                <a:cxn ang="0">
                  <a:pos x="26" y="103"/>
                </a:cxn>
                <a:cxn ang="0">
                  <a:pos x="12" y="103"/>
                </a:cxn>
                <a:cxn ang="0">
                  <a:pos x="16" y="116"/>
                </a:cxn>
                <a:cxn ang="0">
                  <a:pos x="26" y="132"/>
                </a:cxn>
                <a:cxn ang="0">
                  <a:pos x="47" y="141"/>
                </a:cxn>
                <a:cxn ang="0">
                  <a:pos x="53" y="228"/>
                </a:cxn>
              </a:cxnLst>
              <a:rect l="0" t="0" r="r" b="b"/>
              <a:pathLst>
                <a:path w="100" h="228">
                  <a:moveTo>
                    <a:pt x="53" y="228"/>
                  </a:moveTo>
                  <a:lnTo>
                    <a:pt x="53" y="176"/>
                  </a:lnTo>
                  <a:lnTo>
                    <a:pt x="56" y="176"/>
                  </a:lnTo>
                  <a:lnTo>
                    <a:pt x="60" y="176"/>
                  </a:lnTo>
                  <a:lnTo>
                    <a:pt x="68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7" y="154"/>
                  </a:lnTo>
                  <a:lnTo>
                    <a:pt x="88" y="141"/>
                  </a:lnTo>
                  <a:lnTo>
                    <a:pt x="87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60" y="158"/>
                  </a:lnTo>
                  <a:lnTo>
                    <a:pt x="53" y="173"/>
                  </a:lnTo>
                  <a:lnTo>
                    <a:pt x="53" y="118"/>
                  </a:lnTo>
                  <a:lnTo>
                    <a:pt x="56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7" y="103"/>
                  </a:lnTo>
                  <a:lnTo>
                    <a:pt x="92" y="92"/>
                  </a:lnTo>
                  <a:lnTo>
                    <a:pt x="95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3" y="115"/>
                  </a:lnTo>
                  <a:lnTo>
                    <a:pt x="53" y="48"/>
                  </a:lnTo>
                  <a:lnTo>
                    <a:pt x="56" y="48"/>
                  </a:lnTo>
                  <a:lnTo>
                    <a:pt x="61" y="48"/>
                  </a:lnTo>
                  <a:lnTo>
                    <a:pt x="68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3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4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7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9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2" y="3"/>
                  </a:lnTo>
                  <a:lnTo>
                    <a:pt x="3" y="10"/>
                  </a:lnTo>
                  <a:lnTo>
                    <a:pt x="6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6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4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6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3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DDE89A"/>
                </a:solidFill>
              </a:endParaRPr>
            </a:p>
          </p:txBody>
        </p:sp>
        <p:sp>
          <p:nvSpPr>
            <p:cNvPr id="1045" name="Freeform 21"/>
            <p:cNvSpPr>
              <a:spLocks/>
            </p:cNvSpPr>
            <p:nvPr/>
          </p:nvSpPr>
          <p:spPr bwMode="gray">
            <a:xfrm>
              <a:off x="2273" y="187"/>
              <a:ext cx="175" cy="402"/>
            </a:xfrm>
            <a:custGeom>
              <a:avLst/>
              <a:gdLst/>
              <a:ahLst/>
              <a:cxnLst>
                <a:cxn ang="0">
                  <a:pos x="93" y="309"/>
                </a:cxn>
                <a:cxn ang="0">
                  <a:pos x="101" y="309"/>
                </a:cxn>
                <a:cxn ang="0">
                  <a:pos x="118" y="304"/>
                </a:cxn>
                <a:cxn ang="0">
                  <a:pos x="138" y="292"/>
                </a:cxn>
                <a:cxn ang="0">
                  <a:pos x="152" y="266"/>
                </a:cxn>
                <a:cxn ang="0">
                  <a:pos x="152" y="247"/>
                </a:cxn>
                <a:cxn ang="0">
                  <a:pos x="138" y="250"/>
                </a:cxn>
                <a:cxn ang="0">
                  <a:pos x="120" y="259"/>
                </a:cxn>
                <a:cxn ang="0">
                  <a:pos x="99" y="285"/>
                </a:cxn>
                <a:cxn ang="0">
                  <a:pos x="93" y="207"/>
                </a:cxn>
                <a:cxn ang="0">
                  <a:pos x="102" y="205"/>
                </a:cxn>
                <a:cxn ang="0">
                  <a:pos x="122" y="200"/>
                </a:cxn>
                <a:cxn ang="0">
                  <a:pos x="147" y="185"/>
                </a:cxn>
                <a:cxn ang="0">
                  <a:pos x="163" y="155"/>
                </a:cxn>
                <a:cxn ang="0">
                  <a:pos x="163" y="134"/>
                </a:cxn>
                <a:cxn ang="0">
                  <a:pos x="149" y="135"/>
                </a:cxn>
                <a:cxn ang="0">
                  <a:pos x="129" y="142"/>
                </a:cxn>
                <a:cxn ang="0">
                  <a:pos x="107" y="162"/>
                </a:cxn>
                <a:cxn ang="0">
                  <a:pos x="93" y="201"/>
                </a:cxn>
                <a:cxn ang="0">
                  <a:pos x="95" y="83"/>
                </a:cxn>
                <a:cxn ang="0">
                  <a:pos x="110" y="81"/>
                </a:cxn>
                <a:cxn ang="0">
                  <a:pos x="134" y="73"/>
                </a:cxn>
                <a:cxn ang="0">
                  <a:pos x="157" y="54"/>
                </a:cxn>
                <a:cxn ang="0">
                  <a:pos x="174" y="23"/>
                </a:cxn>
                <a:cxn ang="0">
                  <a:pos x="174" y="0"/>
                </a:cxn>
                <a:cxn ang="0">
                  <a:pos x="157" y="2"/>
                </a:cxn>
                <a:cxn ang="0">
                  <a:pos x="133" y="10"/>
                </a:cxn>
                <a:cxn ang="0">
                  <a:pos x="107" y="33"/>
                </a:cxn>
                <a:cxn ang="0">
                  <a:pos x="87" y="77"/>
                </a:cxn>
                <a:cxn ang="0">
                  <a:pos x="85" y="68"/>
                </a:cxn>
                <a:cxn ang="0">
                  <a:pos x="75" y="46"/>
                </a:cxn>
                <a:cxn ang="0">
                  <a:pos x="55" y="21"/>
                </a:cxn>
                <a:cxn ang="0">
                  <a:pos x="22" y="3"/>
                </a:cxn>
                <a:cxn ang="0">
                  <a:pos x="1" y="3"/>
                </a:cxn>
                <a:cxn ang="0">
                  <a:pos x="4" y="18"/>
                </a:cxn>
                <a:cxn ang="0">
                  <a:pos x="12" y="42"/>
                </a:cxn>
                <a:cxn ang="0">
                  <a:pos x="31" y="65"/>
                </a:cxn>
                <a:cxn ang="0">
                  <a:pos x="62" y="81"/>
                </a:cxn>
                <a:cxn ang="0">
                  <a:pos x="82" y="238"/>
                </a:cxn>
                <a:cxn ang="0">
                  <a:pos x="80" y="228"/>
                </a:cxn>
                <a:cxn ang="0">
                  <a:pos x="72" y="207"/>
                </a:cxn>
                <a:cxn ang="0">
                  <a:pos x="55" y="185"/>
                </a:cxn>
                <a:cxn ang="0">
                  <a:pos x="21" y="176"/>
                </a:cxn>
                <a:cxn ang="0">
                  <a:pos x="22" y="185"/>
                </a:cxn>
                <a:cxn ang="0">
                  <a:pos x="28" y="205"/>
                </a:cxn>
                <a:cxn ang="0">
                  <a:pos x="41" y="230"/>
                </a:cxn>
                <a:cxn ang="0">
                  <a:pos x="66" y="246"/>
                </a:cxn>
                <a:cxn ang="0">
                  <a:pos x="82" y="402"/>
                </a:cxn>
              </a:cxnLst>
              <a:rect l="0" t="0" r="r" b="b"/>
              <a:pathLst>
                <a:path w="175" h="402">
                  <a:moveTo>
                    <a:pt x="93" y="402"/>
                  </a:moveTo>
                  <a:lnTo>
                    <a:pt x="93" y="309"/>
                  </a:lnTo>
                  <a:lnTo>
                    <a:pt x="95" y="309"/>
                  </a:lnTo>
                  <a:lnTo>
                    <a:pt x="101" y="309"/>
                  </a:lnTo>
                  <a:lnTo>
                    <a:pt x="109" y="308"/>
                  </a:lnTo>
                  <a:lnTo>
                    <a:pt x="118" y="304"/>
                  </a:lnTo>
                  <a:lnTo>
                    <a:pt x="129" y="298"/>
                  </a:lnTo>
                  <a:lnTo>
                    <a:pt x="138" y="292"/>
                  </a:lnTo>
                  <a:lnTo>
                    <a:pt x="147" y="281"/>
                  </a:lnTo>
                  <a:lnTo>
                    <a:pt x="152" y="266"/>
                  </a:lnTo>
                  <a:lnTo>
                    <a:pt x="155" y="247"/>
                  </a:lnTo>
                  <a:lnTo>
                    <a:pt x="152" y="247"/>
                  </a:lnTo>
                  <a:lnTo>
                    <a:pt x="147" y="249"/>
                  </a:lnTo>
                  <a:lnTo>
                    <a:pt x="138" y="250"/>
                  </a:lnTo>
                  <a:lnTo>
                    <a:pt x="129" y="253"/>
                  </a:lnTo>
                  <a:lnTo>
                    <a:pt x="120" y="259"/>
                  </a:lnTo>
                  <a:lnTo>
                    <a:pt x="109" y="270"/>
                  </a:lnTo>
                  <a:lnTo>
                    <a:pt x="99" y="285"/>
                  </a:lnTo>
                  <a:lnTo>
                    <a:pt x="93" y="304"/>
                  </a:lnTo>
                  <a:lnTo>
                    <a:pt x="93" y="207"/>
                  </a:lnTo>
                  <a:lnTo>
                    <a:pt x="95" y="207"/>
                  </a:lnTo>
                  <a:lnTo>
                    <a:pt x="102" y="205"/>
                  </a:lnTo>
                  <a:lnTo>
                    <a:pt x="111" y="204"/>
                  </a:lnTo>
                  <a:lnTo>
                    <a:pt x="122" y="200"/>
                  </a:lnTo>
                  <a:lnTo>
                    <a:pt x="134" y="195"/>
                  </a:lnTo>
                  <a:lnTo>
                    <a:pt x="147" y="185"/>
                  </a:lnTo>
                  <a:lnTo>
                    <a:pt x="156" y="173"/>
                  </a:lnTo>
                  <a:lnTo>
                    <a:pt x="163" y="155"/>
                  </a:lnTo>
                  <a:lnTo>
                    <a:pt x="165" y="134"/>
                  </a:lnTo>
                  <a:lnTo>
                    <a:pt x="163" y="134"/>
                  </a:lnTo>
                  <a:lnTo>
                    <a:pt x="157" y="134"/>
                  </a:lnTo>
                  <a:lnTo>
                    <a:pt x="149" y="135"/>
                  </a:lnTo>
                  <a:lnTo>
                    <a:pt x="140" y="137"/>
                  </a:lnTo>
                  <a:lnTo>
                    <a:pt x="129" y="142"/>
                  </a:lnTo>
                  <a:lnTo>
                    <a:pt x="118" y="150"/>
                  </a:lnTo>
                  <a:lnTo>
                    <a:pt x="107" y="162"/>
                  </a:lnTo>
                  <a:lnTo>
                    <a:pt x="99" y="178"/>
                  </a:lnTo>
                  <a:lnTo>
                    <a:pt x="93" y="201"/>
                  </a:lnTo>
                  <a:lnTo>
                    <a:pt x="93" y="83"/>
                  </a:lnTo>
                  <a:lnTo>
                    <a:pt x="95" y="83"/>
                  </a:lnTo>
                  <a:lnTo>
                    <a:pt x="101" y="83"/>
                  </a:lnTo>
                  <a:lnTo>
                    <a:pt x="110" y="81"/>
                  </a:lnTo>
                  <a:lnTo>
                    <a:pt x="122" y="77"/>
                  </a:lnTo>
                  <a:lnTo>
                    <a:pt x="134" y="73"/>
                  </a:lnTo>
                  <a:lnTo>
                    <a:pt x="147" y="65"/>
                  </a:lnTo>
                  <a:lnTo>
                    <a:pt x="157" y="54"/>
                  </a:lnTo>
                  <a:lnTo>
                    <a:pt x="167" y="41"/>
                  </a:lnTo>
                  <a:lnTo>
                    <a:pt x="174" y="23"/>
                  </a:lnTo>
                  <a:lnTo>
                    <a:pt x="175" y="0"/>
                  </a:lnTo>
                  <a:lnTo>
                    <a:pt x="174" y="0"/>
                  </a:lnTo>
                  <a:lnTo>
                    <a:pt x="167" y="0"/>
                  </a:lnTo>
                  <a:lnTo>
                    <a:pt x="157" y="2"/>
                  </a:lnTo>
                  <a:lnTo>
                    <a:pt x="145" y="4"/>
                  </a:lnTo>
                  <a:lnTo>
                    <a:pt x="133" y="10"/>
                  </a:lnTo>
                  <a:lnTo>
                    <a:pt x="120" y="19"/>
                  </a:lnTo>
                  <a:lnTo>
                    <a:pt x="107" y="33"/>
                  </a:lnTo>
                  <a:lnTo>
                    <a:pt x="97" y="52"/>
                  </a:lnTo>
                  <a:lnTo>
                    <a:pt x="87" y="77"/>
                  </a:lnTo>
                  <a:lnTo>
                    <a:pt x="87" y="75"/>
                  </a:lnTo>
                  <a:lnTo>
                    <a:pt x="85" y="68"/>
                  </a:lnTo>
                  <a:lnTo>
                    <a:pt x="80" y="58"/>
                  </a:lnTo>
                  <a:lnTo>
                    <a:pt x="75" y="46"/>
                  </a:lnTo>
                  <a:lnTo>
                    <a:pt x="66" y="33"/>
                  </a:lnTo>
                  <a:lnTo>
                    <a:pt x="55" y="21"/>
                  </a:lnTo>
                  <a:lnTo>
                    <a:pt x="40" y="10"/>
                  </a:lnTo>
                  <a:lnTo>
                    <a:pt x="22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1" y="10"/>
                  </a:lnTo>
                  <a:lnTo>
                    <a:pt x="4" y="18"/>
                  </a:lnTo>
                  <a:lnTo>
                    <a:pt x="6" y="30"/>
                  </a:lnTo>
                  <a:lnTo>
                    <a:pt x="12" y="42"/>
                  </a:lnTo>
                  <a:lnTo>
                    <a:pt x="20" y="54"/>
                  </a:lnTo>
                  <a:lnTo>
                    <a:pt x="31" y="65"/>
                  </a:lnTo>
                  <a:lnTo>
                    <a:pt x="44" y="75"/>
                  </a:lnTo>
                  <a:lnTo>
                    <a:pt x="62" y="81"/>
                  </a:lnTo>
                  <a:lnTo>
                    <a:pt x="82" y="83"/>
                  </a:lnTo>
                  <a:lnTo>
                    <a:pt x="82" y="238"/>
                  </a:lnTo>
                  <a:lnTo>
                    <a:pt x="82" y="235"/>
                  </a:lnTo>
                  <a:lnTo>
                    <a:pt x="80" y="228"/>
                  </a:lnTo>
                  <a:lnTo>
                    <a:pt x="78" y="217"/>
                  </a:lnTo>
                  <a:lnTo>
                    <a:pt x="72" y="207"/>
                  </a:lnTo>
                  <a:lnTo>
                    <a:pt x="66" y="196"/>
                  </a:lnTo>
                  <a:lnTo>
                    <a:pt x="55" y="185"/>
                  </a:lnTo>
                  <a:lnTo>
                    <a:pt x="40" y="178"/>
                  </a:lnTo>
                  <a:lnTo>
                    <a:pt x="21" y="176"/>
                  </a:lnTo>
                  <a:lnTo>
                    <a:pt x="21" y="178"/>
                  </a:lnTo>
                  <a:lnTo>
                    <a:pt x="22" y="185"/>
                  </a:lnTo>
                  <a:lnTo>
                    <a:pt x="24" y="195"/>
                  </a:lnTo>
                  <a:lnTo>
                    <a:pt x="28" y="205"/>
                  </a:lnTo>
                  <a:lnTo>
                    <a:pt x="33" y="217"/>
                  </a:lnTo>
                  <a:lnTo>
                    <a:pt x="41" y="230"/>
                  </a:lnTo>
                  <a:lnTo>
                    <a:pt x="52" y="239"/>
                  </a:lnTo>
                  <a:lnTo>
                    <a:pt x="66" y="246"/>
                  </a:lnTo>
                  <a:lnTo>
                    <a:pt x="82" y="247"/>
                  </a:lnTo>
                  <a:lnTo>
                    <a:pt x="82" y="402"/>
                  </a:lnTo>
                  <a:lnTo>
                    <a:pt x="93" y="40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DDE89A"/>
                </a:solidFill>
              </a:endParaRPr>
            </a:p>
          </p:txBody>
        </p:sp>
        <p:sp>
          <p:nvSpPr>
            <p:cNvPr id="1046" name="Freeform 22"/>
            <p:cNvSpPr>
              <a:spLocks/>
            </p:cNvSpPr>
            <p:nvPr/>
          </p:nvSpPr>
          <p:spPr bwMode="gray">
            <a:xfrm>
              <a:off x="2161" y="216"/>
              <a:ext cx="97" cy="373"/>
            </a:xfrm>
            <a:custGeom>
              <a:avLst/>
              <a:gdLst/>
              <a:ahLst/>
              <a:cxnLst>
                <a:cxn ang="0">
                  <a:pos x="52" y="237"/>
                </a:cxn>
                <a:cxn ang="0">
                  <a:pos x="59" y="237"/>
                </a:cxn>
                <a:cxn ang="0">
                  <a:pos x="74" y="232"/>
                </a:cxn>
                <a:cxn ang="0">
                  <a:pos x="90" y="218"/>
                </a:cxn>
                <a:cxn ang="0">
                  <a:pos x="97" y="193"/>
                </a:cxn>
                <a:cxn ang="0">
                  <a:pos x="89" y="193"/>
                </a:cxn>
                <a:cxn ang="0">
                  <a:pos x="71" y="197"/>
                </a:cxn>
                <a:cxn ang="0">
                  <a:pos x="56" y="215"/>
                </a:cxn>
                <a:cxn ang="0">
                  <a:pos x="52" y="147"/>
                </a:cxn>
                <a:cxn ang="0">
                  <a:pos x="59" y="147"/>
                </a:cxn>
                <a:cxn ang="0">
                  <a:pos x="74" y="141"/>
                </a:cxn>
                <a:cxn ang="0">
                  <a:pos x="90" y="128"/>
                </a:cxn>
                <a:cxn ang="0">
                  <a:pos x="97" y="102"/>
                </a:cxn>
                <a:cxn ang="0">
                  <a:pos x="89" y="102"/>
                </a:cxn>
                <a:cxn ang="0">
                  <a:pos x="71" y="109"/>
                </a:cxn>
                <a:cxn ang="0">
                  <a:pos x="56" y="126"/>
                </a:cxn>
                <a:cxn ang="0">
                  <a:pos x="52" y="46"/>
                </a:cxn>
                <a:cxn ang="0">
                  <a:pos x="51" y="37"/>
                </a:cxn>
                <a:cxn ang="0">
                  <a:pos x="45" y="23"/>
                </a:cxn>
                <a:cxn ang="0">
                  <a:pos x="32" y="6"/>
                </a:cxn>
                <a:cxn ang="0">
                  <a:pos x="6" y="0"/>
                </a:cxn>
                <a:cxn ang="0">
                  <a:pos x="8" y="9"/>
                </a:cxn>
                <a:cxn ang="0">
                  <a:pos x="16" y="27"/>
                </a:cxn>
                <a:cxn ang="0">
                  <a:pos x="33" y="43"/>
                </a:cxn>
                <a:cxn ang="0">
                  <a:pos x="45" y="113"/>
                </a:cxn>
                <a:cxn ang="0">
                  <a:pos x="45" y="106"/>
                </a:cxn>
                <a:cxn ang="0">
                  <a:pos x="40" y="90"/>
                </a:cxn>
                <a:cxn ang="0">
                  <a:pos x="27" y="75"/>
                </a:cxn>
                <a:cxn ang="0">
                  <a:pos x="1" y="67"/>
                </a:cxn>
                <a:cxn ang="0">
                  <a:pos x="0" y="75"/>
                </a:cxn>
                <a:cxn ang="0">
                  <a:pos x="2" y="91"/>
                </a:cxn>
                <a:cxn ang="0">
                  <a:pos x="14" y="109"/>
                </a:cxn>
                <a:cxn ang="0">
                  <a:pos x="45" y="118"/>
                </a:cxn>
                <a:cxn ang="0">
                  <a:pos x="45" y="207"/>
                </a:cxn>
                <a:cxn ang="0">
                  <a:pos x="43" y="195"/>
                </a:cxn>
                <a:cxn ang="0">
                  <a:pos x="33" y="182"/>
                </a:cxn>
                <a:cxn ang="0">
                  <a:pos x="12" y="175"/>
                </a:cxn>
                <a:cxn ang="0">
                  <a:pos x="10" y="182"/>
                </a:cxn>
                <a:cxn ang="0">
                  <a:pos x="13" y="197"/>
                </a:cxn>
                <a:cxn ang="0">
                  <a:pos x="29" y="211"/>
                </a:cxn>
                <a:cxn ang="0">
                  <a:pos x="45" y="373"/>
                </a:cxn>
              </a:cxnLst>
              <a:rect l="0" t="0" r="r" b="b"/>
              <a:pathLst>
                <a:path w="97" h="373">
                  <a:moveTo>
                    <a:pt x="52" y="373"/>
                  </a:moveTo>
                  <a:lnTo>
                    <a:pt x="52" y="237"/>
                  </a:lnTo>
                  <a:lnTo>
                    <a:pt x="54" y="237"/>
                  </a:lnTo>
                  <a:lnTo>
                    <a:pt x="59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0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4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1" y="197"/>
                  </a:lnTo>
                  <a:lnTo>
                    <a:pt x="63" y="205"/>
                  </a:lnTo>
                  <a:lnTo>
                    <a:pt x="56" y="215"/>
                  </a:lnTo>
                  <a:lnTo>
                    <a:pt x="52" y="232"/>
                  </a:lnTo>
                  <a:lnTo>
                    <a:pt x="52" y="147"/>
                  </a:lnTo>
                  <a:lnTo>
                    <a:pt x="54" y="147"/>
                  </a:lnTo>
                  <a:lnTo>
                    <a:pt x="59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0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4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1" y="109"/>
                  </a:lnTo>
                  <a:lnTo>
                    <a:pt x="63" y="116"/>
                  </a:lnTo>
                  <a:lnTo>
                    <a:pt x="56" y="126"/>
                  </a:lnTo>
                  <a:lnTo>
                    <a:pt x="52" y="141"/>
                  </a:lnTo>
                  <a:lnTo>
                    <a:pt x="52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5" y="23"/>
                  </a:lnTo>
                  <a:lnTo>
                    <a:pt x="40" y="15"/>
                  </a:lnTo>
                  <a:lnTo>
                    <a:pt x="32" y="6"/>
                  </a:lnTo>
                  <a:lnTo>
                    <a:pt x="21" y="2"/>
                  </a:lnTo>
                  <a:lnTo>
                    <a:pt x="6" y="0"/>
                  </a:lnTo>
                  <a:lnTo>
                    <a:pt x="6" y="2"/>
                  </a:lnTo>
                  <a:lnTo>
                    <a:pt x="8" y="9"/>
                  </a:lnTo>
                  <a:lnTo>
                    <a:pt x="12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3" y="43"/>
                  </a:lnTo>
                  <a:lnTo>
                    <a:pt x="45" y="46"/>
                  </a:lnTo>
                  <a:lnTo>
                    <a:pt x="45" y="113"/>
                  </a:lnTo>
                  <a:lnTo>
                    <a:pt x="45" y="112"/>
                  </a:lnTo>
                  <a:lnTo>
                    <a:pt x="45" y="106"/>
                  </a:lnTo>
                  <a:lnTo>
                    <a:pt x="44" y="98"/>
                  </a:lnTo>
                  <a:lnTo>
                    <a:pt x="40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1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2" y="91"/>
                  </a:lnTo>
                  <a:lnTo>
                    <a:pt x="6" y="100"/>
                  </a:lnTo>
                  <a:lnTo>
                    <a:pt x="14" y="109"/>
                  </a:lnTo>
                  <a:lnTo>
                    <a:pt x="28" y="114"/>
                  </a:lnTo>
                  <a:lnTo>
                    <a:pt x="45" y="118"/>
                  </a:lnTo>
                  <a:lnTo>
                    <a:pt x="45" y="209"/>
                  </a:lnTo>
                  <a:lnTo>
                    <a:pt x="45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40" y="188"/>
                  </a:lnTo>
                  <a:lnTo>
                    <a:pt x="33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0" y="182"/>
                  </a:lnTo>
                  <a:lnTo>
                    <a:pt x="10" y="188"/>
                  </a:lnTo>
                  <a:lnTo>
                    <a:pt x="13" y="197"/>
                  </a:lnTo>
                  <a:lnTo>
                    <a:pt x="20" y="205"/>
                  </a:lnTo>
                  <a:lnTo>
                    <a:pt x="29" y="211"/>
                  </a:lnTo>
                  <a:lnTo>
                    <a:pt x="45" y="215"/>
                  </a:lnTo>
                  <a:lnTo>
                    <a:pt x="45" y="373"/>
                  </a:lnTo>
                  <a:lnTo>
                    <a:pt x="52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DDE89A"/>
                </a:solidFill>
              </a:endParaRPr>
            </a:p>
          </p:txBody>
        </p:sp>
        <p:sp>
          <p:nvSpPr>
            <p:cNvPr id="1047" name="Freeform 23"/>
            <p:cNvSpPr>
              <a:spLocks/>
            </p:cNvSpPr>
            <p:nvPr/>
          </p:nvSpPr>
          <p:spPr bwMode="gray">
            <a:xfrm>
              <a:off x="2708" y="216"/>
              <a:ext cx="97" cy="373"/>
            </a:xfrm>
            <a:custGeom>
              <a:avLst/>
              <a:gdLst/>
              <a:ahLst/>
              <a:cxnLst>
                <a:cxn ang="0">
                  <a:pos x="51" y="237"/>
                </a:cxn>
                <a:cxn ang="0">
                  <a:pos x="60" y="237"/>
                </a:cxn>
                <a:cxn ang="0">
                  <a:pos x="74" y="232"/>
                </a:cxn>
                <a:cxn ang="0">
                  <a:pos x="91" y="218"/>
                </a:cxn>
                <a:cxn ang="0">
                  <a:pos x="97" y="193"/>
                </a:cxn>
                <a:cxn ang="0">
                  <a:pos x="89" y="193"/>
                </a:cxn>
                <a:cxn ang="0">
                  <a:pos x="72" y="197"/>
                </a:cxn>
                <a:cxn ang="0">
                  <a:pos x="55" y="215"/>
                </a:cxn>
                <a:cxn ang="0">
                  <a:pos x="51" y="147"/>
                </a:cxn>
                <a:cxn ang="0">
                  <a:pos x="60" y="147"/>
                </a:cxn>
                <a:cxn ang="0">
                  <a:pos x="74" y="141"/>
                </a:cxn>
                <a:cxn ang="0">
                  <a:pos x="91" y="128"/>
                </a:cxn>
                <a:cxn ang="0">
                  <a:pos x="97" y="102"/>
                </a:cxn>
                <a:cxn ang="0">
                  <a:pos x="89" y="102"/>
                </a:cxn>
                <a:cxn ang="0">
                  <a:pos x="72" y="109"/>
                </a:cxn>
                <a:cxn ang="0">
                  <a:pos x="55" y="126"/>
                </a:cxn>
                <a:cxn ang="0">
                  <a:pos x="51" y="46"/>
                </a:cxn>
                <a:cxn ang="0">
                  <a:pos x="51" y="37"/>
                </a:cxn>
                <a:cxn ang="0">
                  <a:pos x="46" y="23"/>
                </a:cxn>
                <a:cxn ang="0">
                  <a:pos x="33" y="6"/>
                </a:cxn>
                <a:cxn ang="0">
                  <a:pos x="7" y="0"/>
                </a:cxn>
                <a:cxn ang="0">
                  <a:pos x="8" y="9"/>
                </a:cxn>
                <a:cxn ang="0">
                  <a:pos x="16" y="27"/>
                </a:cxn>
                <a:cxn ang="0">
                  <a:pos x="34" y="43"/>
                </a:cxn>
                <a:cxn ang="0">
                  <a:pos x="46" y="113"/>
                </a:cxn>
                <a:cxn ang="0">
                  <a:pos x="46" y="106"/>
                </a:cxn>
                <a:cxn ang="0">
                  <a:pos x="41" y="90"/>
                </a:cxn>
                <a:cxn ang="0">
                  <a:pos x="27" y="75"/>
                </a:cxn>
                <a:cxn ang="0">
                  <a:pos x="0" y="67"/>
                </a:cxn>
                <a:cxn ang="0">
                  <a:pos x="0" y="75"/>
                </a:cxn>
                <a:cxn ang="0">
                  <a:pos x="3" y="91"/>
                </a:cxn>
                <a:cxn ang="0">
                  <a:pos x="15" y="109"/>
                </a:cxn>
                <a:cxn ang="0">
                  <a:pos x="46" y="118"/>
                </a:cxn>
                <a:cxn ang="0">
                  <a:pos x="46" y="207"/>
                </a:cxn>
                <a:cxn ang="0">
                  <a:pos x="43" y="195"/>
                </a:cxn>
                <a:cxn ang="0">
                  <a:pos x="34" y="182"/>
                </a:cxn>
                <a:cxn ang="0">
                  <a:pos x="12" y="175"/>
                </a:cxn>
                <a:cxn ang="0">
                  <a:pos x="11" y="182"/>
                </a:cxn>
                <a:cxn ang="0">
                  <a:pos x="14" y="197"/>
                </a:cxn>
                <a:cxn ang="0">
                  <a:pos x="30" y="211"/>
                </a:cxn>
                <a:cxn ang="0">
                  <a:pos x="46" y="373"/>
                </a:cxn>
              </a:cxnLst>
              <a:rect l="0" t="0" r="r" b="b"/>
              <a:pathLst>
                <a:path w="97" h="373">
                  <a:moveTo>
                    <a:pt x="51" y="373"/>
                  </a:moveTo>
                  <a:lnTo>
                    <a:pt x="51" y="237"/>
                  </a:lnTo>
                  <a:lnTo>
                    <a:pt x="54" y="237"/>
                  </a:lnTo>
                  <a:lnTo>
                    <a:pt x="60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1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5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2" y="197"/>
                  </a:lnTo>
                  <a:lnTo>
                    <a:pt x="64" y="205"/>
                  </a:lnTo>
                  <a:lnTo>
                    <a:pt x="55" y="215"/>
                  </a:lnTo>
                  <a:lnTo>
                    <a:pt x="51" y="232"/>
                  </a:lnTo>
                  <a:lnTo>
                    <a:pt x="51" y="147"/>
                  </a:lnTo>
                  <a:lnTo>
                    <a:pt x="54" y="147"/>
                  </a:lnTo>
                  <a:lnTo>
                    <a:pt x="60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1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5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2" y="109"/>
                  </a:lnTo>
                  <a:lnTo>
                    <a:pt x="64" y="116"/>
                  </a:lnTo>
                  <a:lnTo>
                    <a:pt x="55" y="126"/>
                  </a:lnTo>
                  <a:lnTo>
                    <a:pt x="51" y="141"/>
                  </a:lnTo>
                  <a:lnTo>
                    <a:pt x="51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6" y="23"/>
                  </a:lnTo>
                  <a:lnTo>
                    <a:pt x="41" y="15"/>
                  </a:lnTo>
                  <a:lnTo>
                    <a:pt x="33" y="6"/>
                  </a:lnTo>
                  <a:lnTo>
                    <a:pt x="22" y="2"/>
                  </a:lnTo>
                  <a:lnTo>
                    <a:pt x="7" y="0"/>
                  </a:lnTo>
                  <a:lnTo>
                    <a:pt x="7" y="2"/>
                  </a:lnTo>
                  <a:lnTo>
                    <a:pt x="8" y="9"/>
                  </a:lnTo>
                  <a:lnTo>
                    <a:pt x="11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4" y="43"/>
                  </a:lnTo>
                  <a:lnTo>
                    <a:pt x="46" y="46"/>
                  </a:lnTo>
                  <a:lnTo>
                    <a:pt x="46" y="113"/>
                  </a:lnTo>
                  <a:lnTo>
                    <a:pt x="46" y="112"/>
                  </a:lnTo>
                  <a:lnTo>
                    <a:pt x="46" y="106"/>
                  </a:lnTo>
                  <a:lnTo>
                    <a:pt x="43" y="98"/>
                  </a:lnTo>
                  <a:lnTo>
                    <a:pt x="41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0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3" y="91"/>
                  </a:lnTo>
                  <a:lnTo>
                    <a:pt x="7" y="100"/>
                  </a:lnTo>
                  <a:lnTo>
                    <a:pt x="15" y="109"/>
                  </a:lnTo>
                  <a:lnTo>
                    <a:pt x="28" y="114"/>
                  </a:lnTo>
                  <a:lnTo>
                    <a:pt x="46" y="118"/>
                  </a:lnTo>
                  <a:lnTo>
                    <a:pt x="46" y="209"/>
                  </a:lnTo>
                  <a:lnTo>
                    <a:pt x="46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39" y="188"/>
                  </a:lnTo>
                  <a:lnTo>
                    <a:pt x="34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1" y="182"/>
                  </a:lnTo>
                  <a:lnTo>
                    <a:pt x="11" y="188"/>
                  </a:lnTo>
                  <a:lnTo>
                    <a:pt x="14" y="197"/>
                  </a:lnTo>
                  <a:lnTo>
                    <a:pt x="19" y="205"/>
                  </a:lnTo>
                  <a:lnTo>
                    <a:pt x="30" y="211"/>
                  </a:lnTo>
                  <a:lnTo>
                    <a:pt x="46" y="215"/>
                  </a:lnTo>
                  <a:lnTo>
                    <a:pt x="46" y="373"/>
                  </a:lnTo>
                  <a:lnTo>
                    <a:pt x="51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DDE89A"/>
                </a:solidFill>
              </a:endParaRPr>
            </a:p>
          </p:txBody>
        </p:sp>
      </p:grpSp>
      <p:sp>
        <p:nvSpPr>
          <p:cNvPr id="1049" name="Freeform 25"/>
          <p:cNvSpPr>
            <a:spLocks/>
          </p:cNvSpPr>
          <p:nvPr/>
        </p:nvSpPr>
        <p:spPr bwMode="gray">
          <a:xfrm>
            <a:off x="95250" y="6446838"/>
            <a:ext cx="8970963" cy="314325"/>
          </a:xfrm>
          <a:custGeom>
            <a:avLst/>
            <a:gdLst/>
            <a:ahLst/>
            <a:cxnLst>
              <a:cxn ang="0">
                <a:pos x="4" y="198"/>
              </a:cxn>
              <a:cxn ang="0">
                <a:pos x="5651" y="198"/>
              </a:cxn>
              <a:cxn ang="0">
                <a:pos x="5646" y="94"/>
              </a:cxn>
              <a:cxn ang="0">
                <a:pos x="1491" y="94"/>
              </a:cxn>
              <a:cxn ang="0">
                <a:pos x="1343" y="2"/>
              </a:cxn>
              <a:cxn ang="0">
                <a:pos x="0" y="0"/>
              </a:cxn>
              <a:cxn ang="0">
                <a:pos x="4" y="198"/>
              </a:cxn>
            </a:cxnLst>
            <a:rect l="0" t="0" r="r" b="b"/>
            <a:pathLst>
              <a:path w="5651" h="198">
                <a:moveTo>
                  <a:pt x="4" y="198"/>
                </a:moveTo>
                <a:lnTo>
                  <a:pt x="5651" y="198"/>
                </a:lnTo>
                <a:lnTo>
                  <a:pt x="5646" y="94"/>
                </a:lnTo>
                <a:lnTo>
                  <a:pt x="1491" y="94"/>
                </a:lnTo>
                <a:lnTo>
                  <a:pt x="1343" y="2"/>
                </a:lnTo>
                <a:lnTo>
                  <a:pt x="0" y="0"/>
                </a:lnTo>
                <a:lnTo>
                  <a:pt x="4" y="198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DDE89A"/>
              </a:solidFill>
            </a:endParaRPr>
          </a:p>
        </p:txBody>
      </p:sp>
      <p:sp>
        <p:nvSpPr>
          <p:cNvPr id="1050" name="Freeform 26"/>
          <p:cNvSpPr>
            <a:spLocks/>
          </p:cNvSpPr>
          <p:nvPr/>
        </p:nvSpPr>
        <p:spPr bwMode="gray">
          <a:xfrm>
            <a:off x="95250" y="6491288"/>
            <a:ext cx="8975725" cy="279400"/>
          </a:xfrm>
          <a:custGeom>
            <a:avLst/>
            <a:gdLst/>
            <a:ahLst/>
            <a:cxnLst>
              <a:cxn ang="0">
                <a:pos x="0" y="176"/>
              </a:cxn>
              <a:cxn ang="0">
                <a:pos x="5650" y="169"/>
              </a:cxn>
              <a:cxn ang="0">
                <a:pos x="5646" y="95"/>
              </a:cxn>
              <a:cxn ang="0">
                <a:pos x="1478" y="95"/>
              </a:cxn>
              <a:cxn ang="0">
                <a:pos x="1317" y="3"/>
              </a:cxn>
              <a:cxn ang="0">
                <a:pos x="0" y="0"/>
              </a:cxn>
              <a:cxn ang="0">
                <a:pos x="0" y="176"/>
              </a:cxn>
            </a:cxnLst>
            <a:rect l="0" t="0" r="r" b="b"/>
            <a:pathLst>
              <a:path w="5650" h="176">
                <a:moveTo>
                  <a:pt x="0" y="176"/>
                </a:moveTo>
                <a:lnTo>
                  <a:pt x="5650" y="169"/>
                </a:lnTo>
                <a:lnTo>
                  <a:pt x="5646" y="95"/>
                </a:lnTo>
                <a:lnTo>
                  <a:pt x="1478" y="95"/>
                </a:lnTo>
                <a:lnTo>
                  <a:pt x="1317" y="3"/>
                </a:lnTo>
                <a:lnTo>
                  <a:pt x="0" y="0"/>
                </a:lnTo>
                <a:lnTo>
                  <a:pt x="0" y="176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DDE89A"/>
              </a:solidFill>
            </a:endParaRPr>
          </a:p>
        </p:txBody>
      </p:sp>
      <p:sp>
        <p:nvSpPr>
          <p:cNvPr id="1051" name="Freeform 27" descr="Dark upward diagonal"/>
          <p:cNvSpPr>
            <a:spLocks/>
          </p:cNvSpPr>
          <p:nvPr/>
        </p:nvSpPr>
        <p:spPr bwMode="gray">
          <a:xfrm>
            <a:off x="92075" y="98425"/>
            <a:ext cx="8956675" cy="1793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582" y="0"/>
              </a:cxn>
              <a:cxn ang="0">
                <a:pos x="5639" y="45"/>
              </a:cxn>
              <a:cxn ang="0">
                <a:pos x="5636" y="113"/>
              </a:cxn>
              <a:cxn ang="0">
                <a:pos x="0" y="113"/>
              </a:cxn>
              <a:cxn ang="0">
                <a:pos x="0" y="0"/>
              </a:cxn>
            </a:cxnLst>
            <a:rect l="0" t="0" r="r" b="b"/>
            <a:pathLst>
              <a:path w="5639" h="113">
                <a:moveTo>
                  <a:pt x="0" y="0"/>
                </a:moveTo>
                <a:lnTo>
                  <a:pt x="5582" y="0"/>
                </a:lnTo>
                <a:cubicBezTo>
                  <a:pt x="5630" y="3"/>
                  <a:pt x="5639" y="45"/>
                  <a:pt x="5639" y="45"/>
                </a:cubicBezTo>
                <a:lnTo>
                  <a:pt x="5636" y="113"/>
                </a:lnTo>
                <a:lnTo>
                  <a:pt x="0" y="113"/>
                </a:lnTo>
                <a:lnTo>
                  <a:pt x="0" y="0"/>
                </a:lnTo>
                <a:close/>
              </a:path>
            </a:pathLst>
          </a:custGeom>
          <a:pattFill prst="dkUpDiag">
            <a:fgClr>
              <a:schemeClr val="accent1"/>
            </a:fgClr>
            <a:bgClr>
              <a:schemeClr val="bg1"/>
            </a:bgClr>
          </a:patt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DDE89A"/>
              </a:solidFill>
            </a:endParaRPr>
          </a:p>
        </p:txBody>
      </p:sp>
      <p:sp>
        <p:nvSpPr>
          <p:cNvPr id="1052" name="Freeform 28"/>
          <p:cNvSpPr>
            <a:spLocks/>
          </p:cNvSpPr>
          <p:nvPr/>
        </p:nvSpPr>
        <p:spPr bwMode="gray">
          <a:xfrm>
            <a:off x="92075" y="307975"/>
            <a:ext cx="8955088" cy="938213"/>
          </a:xfrm>
          <a:custGeom>
            <a:avLst/>
            <a:gdLst/>
            <a:ahLst/>
            <a:cxnLst>
              <a:cxn ang="0">
                <a:pos x="5446" y="0"/>
              </a:cxn>
              <a:cxn ang="0">
                <a:pos x="0" y="0"/>
              </a:cxn>
              <a:cxn ang="0">
                <a:pos x="2" y="470"/>
              </a:cxn>
              <a:cxn ang="0">
                <a:pos x="4078" y="474"/>
              </a:cxn>
              <a:cxn ang="0">
                <a:pos x="4178" y="527"/>
              </a:cxn>
              <a:cxn ang="0">
                <a:pos x="5446" y="531"/>
              </a:cxn>
              <a:cxn ang="0">
                <a:pos x="5446" y="0"/>
              </a:cxn>
            </a:cxnLst>
            <a:rect l="0" t="0" r="r" b="b"/>
            <a:pathLst>
              <a:path w="5446" h="531">
                <a:moveTo>
                  <a:pt x="5446" y="0"/>
                </a:moveTo>
                <a:lnTo>
                  <a:pt x="0" y="0"/>
                </a:lnTo>
                <a:lnTo>
                  <a:pt x="2" y="470"/>
                </a:lnTo>
                <a:lnTo>
                  <a:pt x="4078" y="474"/>
                </a:lnTo>
                <a:lnTo>
                  <a:pt x="4178" y="527"/>
                </a:lnTo>
                <a:lnTo>
                  <a:pt x="5446" y="531"/>
                </a:lnTo>
                <a:lnTo>
                  <a:pt x="5446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DDE89A"/>
              </a:solidFill>
            </a:endParaRPr>
          </a:p>
        </p:txBody>
      </p:sp>
      <p:sp>
        <p:nvSpPr>
          <p:cNvPr id="1053" name="Freeform 29"/>
          <p:cNvSpPr>
            <a:spLocks/>
          </p:cNvSpPr>
          <p:nvPr/>
        </p:nvSpPr>
        <p:spPr bwMode="gray">
          <a:xfrm>
            <a:off x="92075" y="306388"/>
            <a:ext cx="8955088" cy="836612"/>
          </a:xfrm>
          <a:custGeom>
            <a:avLst/>
            <a:gdLst/>
            <a:ahLst/>
            <a:cxnLst>
              <a:cxn ang="0">
                <a:pos x="5446" y="0"/>
              </a:cxn>
              <a:cxn ang="0">
                <a:pos x="0" y="0"/>
              </a:cxn>
              <a:cxn ang="0">
                <a:pos x="2" y="470"/>
              </a:cxn>
              <a:cxn ang="0">
                <a:pos x="4078" y="474"/>
              </a:cxn>
              <a:cxn ang="0">
                <a:pos x="4178" y="527"/>
              </a:cxn>
              <a:cxn ang="0">
                <a:pos x="5446" y="531"/>
              </a:cxn>
              <a:cxn ang="0">
                <a:pos x="5446" y="0"/>
              </a:cxn>
            </a:cxnLst>
            <a:rect l="0" t="0" r="r" b="b"/>
            <a:pathLst>
              <a:path w="5446" h="531">
                <a:moveTo>
                  <a:pt x="5446" y="0"/>
                </a:moveTo>
                <a:lnTo>
                  <a:pt x="0" y="0"/>
                </a:lnTo>
                <a:lnTo>
                  <a:pt x="2" y="470"/>
                </a:lnTo>
                <a:lnTo>
                  <a:pt x="4078" y="474"/>
                </a:lnTo>
                <a:lnTo>
                  <a:pt x="4178" y="527"/>
                </a:lnTo>
                <a:lnTo>
                  <a:pt x="5446" y="531"/>
                </a:lnTo>
                <a:lnTo>
                  <a:pt x="5446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tint val="66667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DDE89A"/>
              </a:solidFill>
            </a:endParaRPr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gray">
          <a:xfrm flipV="1">
            <a:off x="95250" y="6723063"/>
            <a:ext cx="8977313" cy="5556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DDE89A"/>
              </a:solidFill>
            </a:endParaRPr>
          </a:p>
        </p:txBody>
      </p:sp>
      <p:sp>
        <p:nvSpPr>
          <p:cNvPr id="1059" name="Freeform 35"/>
          <p:cNvSpPr>
            <a:spLocks/>
          </p:cNvSpPr>
          <p:nvPr/>
        </p:nvSpPr>
        <p:spPr bwMode="gray">
          <a:xfrm>
            <a:off x="6896100" y="1047750"/>
            <a:ext cx="2155825" cy="52388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358" y="0"/>
              </a:cxn>
              <a:cxn ang="0">
                <a:pos x="1356" y="32"/>
              </a:cxn>
              <a:cxn ang="0">
                <a:pos x="60" y="33"/>
              </a:cxn>
              <a:cxn ang="0">
                <a:pos x="0" y="2"/>
              </a:cxn>
            </a:cxnLst>
            <a:rect l="0" t="0" r="r" b="b"/>
            <a:pathLst>
              <a:path w="1358" h="33">
                <a:moveTo>
                  <a:pt x="0" y="2"/>
                </a:moveTo>
                <a:lnTo>
                  <a:pt x="1358" y="0"/>
                </a:lnTo>
                <a:lnTo>
                  <a:pt x="1356" y="32"/>
                </a:lnTo>
                <a:lnTo>
                  <a:pt x="60" y="33"/>
                </a:lnTo>
                <a:lnTo>
                  <a:pt x="0" y="2"/>
                </a:lnTo>
                <a:close/>
              </a:path>
            </a:pathLst>
          </a:custGeom>
          <a:solidFill>
            <a:srgbClr val="FFFFFF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DDE89A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438275"/>
            <a:ext cx="8229600" cy="473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3048000" y="6311900"/>
            <a:ext cx="171291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4830763" y="6323013"/>
            <a:ext cx="23114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7116763" y="6323013"/>
            <a:ext cx="161607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32F63BA-F2A7-4157-81BE-8A3D5B7D2F4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mtClean="0"/>
          </a:p>
        </p:txBody>
      </p:sp>
      <p:sp>
        <p:nvSpPr>
          <p:cNvPr id="1054" name="Rectangle 30" descr="7"/>
          <p:cNvSpPr>
            <a:spLocks noChangeArrowheads="1"/>
          </p:cNvSpPr>
          <p:nvPr/>
        </p:nvSpPr>
        <p:spPr bwMode="gray">
          <a:xfrm>
            <a:off x="8245475" y="415925"/>
            <a:ext cx="534988" cy="546100"/>
          </a:xfrm>
          <a:prstGeom prst="rect">
            <a:avLst/>
          </a:prstGeom>
          <a:blipFill dpi="0" rotWithShape="1">
            <a:blip r:embed="rId18" cstate="print"/>
            <a:srcRect/>
            <a:stretch>
              <a:fillRect/>
            </a:stretch>
          </a:blip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DDE89A"/>
              </a:solidFill>
            </a:endParaRPr>
          </a:p>
        </p:txBody>
      </p:sp>
      <p:sp>
        <p:nvSpPr>
          <p:cNvPr id="1055" name="Rectangle 31" descr="4"/>
          <p:cNvSpPr>
            <a:spLocks noChangeArrowheads="1"/>
          </p:cNvSpPr>
          <p:nvPr/>
        </p:nvSpPr>
        <p:spPr bwMode="gray">
          <a:xfrm>
            <a:off x="7620000" y="415925"/>
            <a:ext cx="534988" cy="546100"/>
          </a:xfrm>
          <a:prstGeom prst="rect">
            <a:avLst/>
          </a:prstGeom>
          <a:blipFill dpi="0" rotWithShape="1">
            <a:blip r:embed="rId19" cstate="print"/>
            <a:srcRect/>
            <a:stretch>
              <a:fillRect/>
            </a:stretch>
          </a:blip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DDE89A"/>
              </a:solidFill>
            </a:endParaRPr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gray">
          <a:xfrm>
            <a:off x="7000875" y="415925"/>
            <a:ext cx="534988" cy="546100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DDE89A"/>
              </a:solidFill>
            </a:endParaRPr>
          </a:p>
        </p:txBody>
      </p:sp>
      <p:sp>
        <p:nvSpPr>
          <p:cNvPr id="35" name="Rectangle 1"/>
          <p:cNvSpPr>
            <a:spLocks noChangeArrowheads="1"/>
          </p:cNvSpPr>
          <p:nvPr userDrawn="1"/>
        </p:nvSpPr>
        <p:spPr bwMode="auto">
          <a:xfrm>
            <a:off x="251520" y="378989"/>
            <a:ext cx="66967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Times New Roman" pitchFamily="18" charset="0"/>
              </a:rPr>
              <a:t>Управление Федеральной службы по надзору в сфере природопользования по Ханты-Мансийскому автономному округу - Югре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6" name="Рисунок 10"/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411163"/>
            <a:ext cx="547688" cy="56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  <p:sldLayoutId id="2147483707" r:id="rId14"/>
    <p:sldLayoutId id="2147483708" r:id="rId15"/>
    <p:sldLayoutId id="2147483709" r:id="rId16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" grpId="0" animBg="1"/>
      <p:bldP spid="1055" grpId="0" animBg="1"/>
      <p:bldP spid="1060" grpId="0" animBg="1"/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s://maps.fsrpn.ru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tel:+74997533092" TargetMode="External"/><Relationship Id="rId3" Type="http://schemas.openxmlformats.org/officeDocument/2006/relationships/hyperlink" Target="https://browser.yandex.ru/" TargetMode="External"/><Relationship Id="rId7" Type="http://schemas.openxmlformats.org/officeDocument/2006/relationships/hyperlink" Target="mailto:portal.rpn@mail.ru" TargetMode="External"/><Relationship Id="rId2" Type="http://schemas.openxmlformats.org/officeDocument/2006/relationships/hyperlink" Target="https://www.google.com/chrome" TargetMode="External"/><Relationship Id="rId1" Type="http://schemas.openxmlformats.org/officeDocument/2006/relationships/slideLayout" Target="../slideLayouts/slideLayout16.xml"/><Relationship Id="rId6" Type="http://schemas.openxmlformats.org/officeDocument/2006/relationships/hyperlink" Target="https://help.fsrpn.ru/registration/index/" TargetMode="External"/><Relationship Id="rId5" Type="http://schemas.openxmlformats.org/officeDocument/2006/relationships/hyperlink" Target="https://esia.gosuslugi.ru/" TargetMode="External"/><Relationship Id="rId4" Type="http://schemas.openxmlformats.org/officeDocument/2006/relationships/hyperlink" Target="https://www.mozilla.org/firefo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://rpn.gov.ru/deklar_huge" TargetMode="Externa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rpn.gov.ru/otchetnost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gray">
          <a:xfrm>
            <a:off x="2500313" y="6143625"/>
            <a:ext cx="4286250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normAutofit fontScale="975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b="1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Терентьев Михаил Владимирович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gray">
          <a:xfrm>
            <a:off x="250825" y="2276872"/>
            <a:ext cx="8642350" cy="216024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6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Электронные сервисы по отправке отчетности</a:t>
            </a:r>
            <a:endParaRPr lang="ru-RU" sz="6000" b="1" kern="0" dirty="0">
              <a:solidFill>
                <a:srgbClr val="00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1807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411760" y="1268760"/>
            <a:ext cx="4320480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Helvetica Neue"/>
              </a:rPr>
              <a:t>Эко карта </a:t>
            </a:r>
            <a:r>
              <a:rPr lang="ru-RU" b="1" dirty="0" err="1">
                <a:solidFill>
                  <a:srgbClr val="000000"/>
                </a:solidFill>
                <a:latin typeface="Helvetica Neue"/>
              </a:rPr>
              <a:t>Росприроднадзора</a:t>
            </a:r>
            <a:endParaRPr lang="ru-RU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5516" y="1794882"/>
            <a:ext cx="8712968" cy="147732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Ресурс Эко карта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Росприроднадзора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находится по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дресу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https://maps.fsrpn.ru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и представляет собой Публичную карту с инструментарием для просмотра объектов негативного воздействия и информации по ним на территории Российской Федерации для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природопользователей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И карты с расширенным функционалом для сотрудников государственных органов.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1138" y="3429000"/>
            <a:ext cx="6181724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8131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8831" y="1268760"/>
            <a:ext cx="8712968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Единая государственная информационная система учета отходов от использования 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товаров </a:t>
            </a:r>
            <a:r>
              <a:rPr lang="en-US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https://uoit.fsrpn.ru/</a:t>
            </a:r>
            <a:endParaRPr 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2132856"/>
            <a:ext cx="8640960" cy="424731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Подсистема публичный информационный ресурс, обеспечивающий свободный доступ к нормативной, статистической и аналитической информации в сфере обращения с отходами реализует: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отображение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публичного информационного ресурса, обеспечивающего свободный доступ к нормативной, статистической и аналитической информации в сфере обращения с отходами, для слабовидящих;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просмотр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реестра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лицензий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осуществление деятельности по сбору транспортированию, обработке, утилизации, обезвреживанию и размещению отходов I - IV классов опасности;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просмотр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карточки лицензии на осуществление деятельности по сбору транспортированию, обработке, утилизации, обезвреживанию и размещению отходов I - IV классов опасности;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просмотр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актуального реестра операторов, в том числе региональных, по обращению с отходами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отображение карточки оператора по обращению с отходами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5618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1772816"/>
            <a:ext cx="8640960" cy="369331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просмотр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актуального реестра объектов (мощностей) основного технологического оборудования по обеспечению утилизации отходов;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отображение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карточки отчета «Информация об объектах (мощностях) основного</a:t>
            </a:r>
            <a:b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технологического оборудования по обеспечению утилизации отходов»;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просмотр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актуального реестра мест (площадок) для сбора отходов от</a:t>
            </a:r>
            <a:b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использования товаров;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просмотр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карточки субъекта с местами (площадками) для сбора отходов от</a:t>
            </a:r>
            <a:b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использования товаров;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просмотр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актуального Классификатора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отходов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ФККО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просмотр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Государственного реестра объектов размещения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отходов (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ГРОРО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просмотр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Банка данных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технологий по утилизации и обезвреживанию отходов;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просмотр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паспорта технологии;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просмотр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сводных данных отчетности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2-ТП (отходы)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251221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4" descr="F:\РАБОТА\Презентация\123\news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2138" y="3429000"/>
            <a:ext cx="2879725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 txBox="1">
            <a:spLocks/>
          </p:cNvSpPr>
          <p:nvPr/>
        </p:nvSpPr>
        <p:spPr bwMode="gray">
          <a:xfrm>
            <a:off x="285750" y="1916113"/>
            <a:ext cx="8642350" cy="720799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5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3500" b="1" kern="0" dirty="0">
              <a:solidFill>
                <a:srgbClr val="00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51520" y="378989"/>
            <a:ext cx="66967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Times New Roman" pitchFamily="18" charset="0"/>
              </a:rPr>
              <a:t>Управление Федеральной службы по надзору в сфере природопользования по Ханты-Мансийскому автономному округу - Югре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388" y="6524625"/>
            <a:ext cx="1512887" cy="1444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DDE89A"/>
              </a:solidFill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 bwMode="gray">
          <a:xfrm>
            <a:off x="250825" y="1340768"/>
            <a:ext cx="8642350" cy="504056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8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Личный </a:t>
            </a:r>
            <a:r>
              <a:rPr lang="ru-RU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кабинет 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природопользователя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lk.fsrpn.ru</a:t>
            </a:r>
            <a:endParaRPr lang="ru-RU" sz="2800" b="1" kern="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endParaRPr lang="ru-RU" sz="2800" b="1" kern="0" dirty="0">
              <a:solidFill>
                <a:srgbClr val="00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1988839"/>
            <a:ext cx="5776749" cy="43161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7524" y="2551837"/>
            <a:ext cx="8568952" cy="20313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входа в личный кабинет потребуется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Браузер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Google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Chrome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Яндекс.Браузер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или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Mozilla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Firefox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 (54 и выше)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Учетная запись в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ЕСИА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получаемая в соответствии с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инструкцией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Техническая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поддержка: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электронная почта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portal.rpn@mail.ru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тел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.: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+7 (499)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753-30-92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многоканальный), с 9 до 18:30 по Московскому времени.</a:t>
            </a:r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1" y="1268760"/>
            <a:ext cx="8640959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Общая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работе </a:t>
            </a:r>
            <a:endParaRPr lang="ru-RU" sz="20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Личным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кабинетом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природопользователя</a:t>
            </a:r>
            <a:endParaRPr lang="ru-RU" sz="2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889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9512" y="1700808"/>
            <a:ext cx="8784976" cy="452431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Сформировать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сдать отчетность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Декларация о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плате за НВОС – не реализована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Отчеты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обращения с отходами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Отчеты операторов по обращению с отходами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2-ТП (Отходы)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субъектов МСП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Отчеты производителей/импортеров товаров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Декларация о количестве товаров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 выполнении нормативов утилизации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экосбора</a:t>
            </a: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Новая отчетность с 01.01.2019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 ПЭК </a:t>
            </a:r>
            <a:endParaRPr lang="ru-RU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2-ТП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(рекультивация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отчет реализован</a:t>
            </a: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2-ТП (воздух) - отчет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реализован</a:t>
            </a: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Декларация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воздействии на окружающую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среду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об образовании, использовании,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обезвреживании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размещении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отходов</a:t>
            </a:r>
            <a:endParaRPr lang="ru-RU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41219" y="1187460"/>
            <a:ext cx="6454524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Возможности Личного кабинета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природопользователя</a:t>
            </a:r>
            <a:endParaRPr lang="ru-RU" sz="2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304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781" y="2132856"/>
            <a:ext cx="7948438" cy="4464191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15106" y="1274857"/>
            <a:ext cx="8713787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получения разрешений и сдачи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отчётности размещен на сайте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https://lk.fsrpn.ru/#/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permission-calculator</a:t>
            </a:r>
            <a:endParaRPr lang="ru-RU" sz="2000" b="1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088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7504" y="1382286"/>
            <a:ext cx="4320480" cy="480131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Получить государственные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услуги</a:t>
            </a:r>
          </a:p>
          <a:p>
            <a:pPr algn="ctr"/>
            <a:endParaRPr lang="ru-RU" b="1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Разрешение на выбросы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Разрешение на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сбросы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Лицензия на работу с отходами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Разрешение СИТЕС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Разрешение НООЛР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о соответствии экологическим нормам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государственной экологической экспертизы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ГКО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01.01.2019</a:t>
            </a: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Комплексное экологическое разрешение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72000" y="1394366"/>
            <a:ext cx="4464496" cy="230832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Объекты негативного воздействия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Постановка на учет, актуализация, снятие с учета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Калькулятор уровня надзора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Калькулятор категории негативного воздействия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Калькулятор категории риска и периодичности проверок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572000" y="3861048"/>
            <a:ext cx="4464496" cy="230832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Уведомления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проведении контрольно-надзорного мероприятия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истечении сроков разрешительных документов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изменении категории риска ваших объектов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изменении статусов отчетов</a:t>
            </a:r>
          </a:p>
        </p:txBody>
      </p:sp>
    </p:spTree>
    <p:extLst>
      <p:ext uri="{BB962C8B-B14F-4D97-AF65-F5344CB8AC3E}">
        <p14:creationId xmlns:p14="http://schemas.microsoft.com/office/powerpoint/2010/main" val="4166705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1834153"/>
            <a:ext cx="4248472" cy="46166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ЛИЦО</a:t>
            </a:r>
          </a:p>
          <a:p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Вся отчетность привязана к учетной записи физического лица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6700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увольнении история будет недоступна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Недоступно формирование большинства видов отчетности, только отправка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 возможностей по самопроверке, получению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госуслуг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уведомлений</a:t>
            </a:r>
          </a:p>
          <a:p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1825149"/>
            <a:ext cx="4392488" cy="464742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ЮРИДИЧЕСКОЕ ЛИЦО/ИП</a:t>
            </a:r>
          </a:p>
          <a:p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Вся отчетность привязана к организации и никогда не потеряется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 сами управляете доступом своих сотрудников к ЛК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Можно перенести отчетность, ранее сформированную из учетной записи ФИЗИЧЕСКОГО ЛИЦА, на учетную запись организации, для этого включите его в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организацию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21138" y="1196752"/>
            <a:ext cx="3723070" cy="4770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/>
            <a:r>
              <a:rPr lang="ru-RU" sz="25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Учетная запись в ЕСИА</a:t>
            </a:r>
            <a:endParaRPr lang="ru-RU" sz="25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9702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Прямоугольник 5"/>
          <p:cNvSpPr>
            <a:spLocks noChangeArrowheads="1"/>
          </p:cNvSpPr>
          <p:nvPr/>
        </p:nvSpPr>
        <p:spPr bwMode="auto">
          <a:xfrm>
            <a:off x="971600" y="1196752"/>
            <a:ext cx="7200800" cy="1015663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«Модуль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природопользователя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бесплатное средство подготовки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отчетности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природопользователя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скачать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https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lk.fsrpn.ru)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</p:txBody>
      </p:sp>
      <p:sp>
        <p:nvSpPr>
          <p:cNvPr id="20483" name="Rectangle 1"/>
          <p:cNvSpPr>
            <a:spLocks noChangeArrowheads="1"/>
          </p:cNvSpPr>
          <p:nvPr/>
        </p:nvSpPr>
        <p:spPr bwMode="auto">
          <a:xfrm>
            <a:off x="231143" y="3314015"/>
            <a:ext cx="8643938" cy="2031325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Версия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Версия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4.9.1 от 08.01.2019</a:t>
            </a:r>
            <a:r>
              <a:rPr lang="ru-RU" dirty="0" smtClean="0"/>
              <a:t>,,,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нового: </a:t>
            </a:r>
          </a:p>
          <a:p>
            <a:pPr lvl="0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исправлен некорректный выбор органа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Росприроднадзора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отчетах.</a:t>
            </a:r>
          </a:p>
          <a:p>
            <a:pPr lvl="0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* обновлен справочник Органов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Росприроднадзора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* обновлен справочник ФККО.</a:t>
            </a:r>
          </a:p>
          <a:p>
            <a:pPr lvl="0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* обновлен справочник ОКАТО/ОКТМО.</a:t>
            </a:r>
          </a:p>
          <a:p>
            <a:pPr lvl="0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* обновлен справочник 'Ставки за отходы' (ТКО 4 класса опасности).</a:t>
            </a:r>
          </a:p>
          <a:p>
            <a:pPr lvl="0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исправлена ошибка в расчетах ПНВОС при отсутствии предыдущих расчетов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483768" y="4074301"/>
            <a:ext cx="65" cy="366739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8887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Picture 13" descr="F:\РАБОТА\Презентация\123\PNV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181" y="1298059"/>
            <a:ext cx="6477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3" descr="F:\РАБОТА\Презентация\123\PNV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62924" y="1324191"/>
            <a:ext cx="6477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66733" y="2769895"/>
            <a:ext cx="8640960" cy="2862322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Декларация о плате за негативное воздействие на окружающую среду</a:t>
            </a:r>
          </a:p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2-ТП (Отходы)</a:t>
            </a:r>
          </a:p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Отчёт субъектов малого и среднего предпринимательства (МСП)</a:t>
            </a:r>
          </a:p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Декларация о количестве выпущенных в обращение на территории Российской Федерации за предыдущий календарный год готовых товаров, в том числе упаковки, подлежащих утилизации</a:t>
            </a:r>
          </a:p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Отчёт о выполнении нормативов утилизации отходов от использования товаров</a:t>
            </a:r>
          </a:p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экологического сбора</a:t>
            </a:r>
          </a:p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Заявка о постановке объекта, оказывающего негативное воздействие на окружающую среду, на государственный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1424970"/>
            <a:ext cx="8640960" cy="707886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ru-RU" sz="2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Видеоинструкции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заполнению отчетности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«Модуле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природопользователя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размещены на сайте  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http://rpn.gov.ru/otchetnost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19401030"/>
      </p:ext>
    </p:extLst>
  </p:cSld>
  <p:clrMapOvr>
    <a:masterClrMapping/>
  </p:clrMapOvr>
</p:sld>
</file>

<file path=ppt/theme/theme1.xml><?xml version="1.0" encoding="utf-8"?>
<a:theme xmlns:a="http://schemas.openxmlformats.org/drawingml/2006/main" name="natural">
  <a:themeElements>
    <a:clrScheme name="Default Design 3">
      <a:dk1>
        <a:srgbClr val="808080"/>
      </a:dk1>
      <a:lt1>
        <a:srgbClr val="DDE89A"/>
      </a:lt1>
      <a:dk2>
        <a:srgbClr val="329A2A"/>
      </a:dk2>
      <a:lt2>
        <a:srgbClr val="185E25"/>
      </a:lt2>
      <a:accent1>
        <a:srgbClr val="80CB35"/>
      </a:accent1>
      <a:accent2>
        <a:srgbClr val="518CD3"/>
      </a:accent2>
      <a:accent3>
        <a:srgbClr val="ADCAAC"/>
      </a:accent3>
      <a:accent4>
        <a:srgbClr val="BDC683"/>
      </a:accent4>
      <a:accent5>
        <a:srgbClr val="C0E2AE"/>
      </a:accent5>
      <a:accent6>
        <a:srgbClr val="497EBF"/>
      </a:accent6>
      <a:hlink>
        <a:srgbClr val="E15D7C"/>
      </a:hlink>
      <a:folHlink>
        <a:srgbClr val="DB9153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808080"/>
        </a:dk1>
        <a:lt1>
          <a:srgbClr val="EADCC0"/>
        </a:lt1>
        <a:dk2>
          <a:srgbClr val="F97407"/>
        </a:dk2>
        <a:lt2>
          <a:srgbClr val="E65D00"/>
        </a:lt2>
        <a:accent1>
          <a:srgbClr val="FBCF2D"/>
        </a:accent1>
        <a:accent2>
          <a:srgbClr val="5C8CDA"/>
        </a:accent2>
        <a:accent3>
          <a:srgbClr val="FBBCAA"/>
        </a:accent3>
        <a:accent4>
          <a:srgbClr val="C8BCA4"/>
        </a:accent4>
        <a:accent5>
          <a:srgbClr val="FDE4AD"/>
        </a:accent5>
        <a:accent6>
          <a:srgbClr val="537EC5"/>
        </a:accent6>
        <a:hlink>
          <a:srgbClr val="87D242"/>
        </a:hlink>
        <a:folHlink>
          <a:srgbClr val="DA647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808080"/>
        </a:dk1>
        <a:lt1>
          <a:srgbClr val="9BD3E5"/>
        </a:lt1>
        <a:dk2>
          <a:srgbClr val="357DA9"/>
        </a:dk2>
        <a:lt2>
          <a:srgbClr val="101C56"/>
        </a:lt2>
        <a:accent1>
          <a:srgbClr val="58BECC"/>
        </a:accent1>
        <a:accent2>
          <a:srgbClr val="8A5BDF"/>
        </a:accent2>
        <a:accent3>
          <a:srgbClr val="AEBFD1"/>
        </a:accent3>
        <a:accent4>
          <a:srgbClr val="84B4C3"/>
        </a:accent4>
        <a:accent5>
          <a:srgbClr val="B4DBE2"/>
        </a:accent5>
        <a:accent6>
          <a:srgbClr val="7D52CA"/>
        </a:accent6>
        <a:hlink>
          <a:srgbClr val="6ECC4C"/>
        </a:hlink>
        <a:folHlink>
          <a:srgbClr val="DD693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808080"/>
        </a:dk1>
        <a:lt1>
          <a:srgbClr val="DDE89A"/>
        </a:lt1>
        <a:dk2>
          <a:srgbClr val="329A2A"/>
        </a:dk2>
        <a:lt2>
          <a:srgbClr val="185E25"/>
        </a:lt2>
        <a:accent1>
          <a:srgbClr val="80CB35"/>
        </a:accent1>
        <a:accent2>
          <a:srgbClr val="518CD3"/>
        </a:accent2>
        <a:accent3>
          <a:srgbClr val="ADCAAC"/>
        </a:accent3>
        <a:accent4>
          <a:srgbClr val="BDC683"/>
        </a:accent4>
        <a:accent5>
          <a:srgbClr val="C0E2AE"/>
        </a:accent5>
        <a:accent6>
          <a:srgbClr val="497EBF"/>
        </a:accent6>
        <a:hlink>
          <a:srgbClr val="E15D7C"/>
        </a:hlink>
        <a:folHlink>
          <a:srgbClr val="DB915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2623</TotalTime>
  <Words>644</Words>
  <Application>Microsoft Office PowerPoint</Application>
  <PresentationFormat>Экран (4:3)</PresentationFormat>
  <Paragraphs>109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Arial Black</vt:lpstr>
      <vt:lpstr>Calibri</vt:lpstr>
      <vt:lpstr>Helvetica Neue</vt:lpstr>
      <vt:lpstr>Times New Roman</vt:lpstr>
      <vt:lpstr>natural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Терентьев М.В.</dc:creator>
  <cp:lastModifiedBy>uninstall84@yandex.ru</cp:lastModifiedBy>
  <cp:revision>168</cp:revision>
  <cp:lastPrinted>2017-10-16T08:25:13Z</cp:lastPrinted>
  <dcterms:created xsi:type="dcterms:W3CDTF">2014-09-25T09:41:16Z</dcterms:created>
  <dcterms:modified xsi:type="dcterms:W3CDTF">2019-01-24T20:14:52Z</dcterms:modified>
</cp:coreProperties>
</file>