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9CA9CE-7A71-4D6A-9E28-3C70013464CF}" type="datetimeFigureOut">
              <a:rPr lang="ru-RU" smtClean="0"/>
              <a:t>26.07.2014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3556C3-1CA2-4376-AD17-04462E423C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5" y="176199"/>
            <a:ext cx="3600400" cy="33843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923928" y="199998"/>
            <a:ext cx="49343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ООО «</a:t>
            </a:r>
            <a:r>
              <a:rPr lang="ru-RU" sz="3200" u="sn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КонтрольПроект</a:t>
            </a:r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»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0" y="5733256"/>
            <a:ext cx="73437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0448" y="820459"/>
            <a:ext cx="4932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Анализируем уже разработанную </a:t>
            </a:r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природоохранную документацию для 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последующего представления в государственные органы.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10448" y="19427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Предоставляем  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рекомендации по разработке </a:t>
            </a:r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природоохранной документации.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946895" y="1427452"/>
            <a:ext cx="239351" cy="144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923928" y="2390853"/>
            <a:ext cx="239351" cy="144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86246" y="2780928"/>
            <a:ext cx="4856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Проводим предэкспертизу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> документации, подлежащей государственной экологической </a:t>
            </a:r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экспертизе.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3928" y="3168134"/>
            <a:ext cx="239351" cy="14401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18228" y="4149080"/>
            <a:ext cx="8448263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cs typeface="Narkisim" panose="020E0502050101010101" pitchFamily="34" charset="-79"/>
              </a:rPr>
              <a:t>Уникальность работы по </a:t>
            </a:r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Narkisim" panose="020E0502050101010101" pitchFamily="34" charset="-79"/>
              </a:rPr>
              <a:t>комплексной оценке природоохранной документации заключается в привлечении высокопрофессиональных экспертов (по </a:t>
            </a:r>
            <a:r>
              <a:rPr lang="ru-RU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Narkisim" panose="020E0502050101010101" pitchFamily="34" charset="-79"/>
              </a:rPr>
              <a:t>направлениям сфер </a:t>
            </a:r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Narkisim" panose="020E0502050101010101" pitchFamily="34" charset="-79"/>
              </a:rPr>
              <a:t>воздействия на окружающую природную среду), имеющих многолетний опыт проведения как государственной экологической экспертизы, так и аудиторской деятельности в сфере охраны окружающей среды.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631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817" y="1503440"/>
            <a:ext cx="2657348" cy="16427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6364" y="584775"/>
            <a:ext cx="8813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 рамках проведения предэкспертизы проектной документации выполняется: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467335" y="2252809"/>
            <a:ext cx="432048" cy="144016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4467335" y="3850974"/>
            <a:ext cx="432048" cy="144016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99383" y="1483043"/>
            <a:ext cx="413711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полноты и достаточности природоохранной документации на соответствие требованиям федеральных законов и нормативных  правовых актов в области охраны окружающей среды;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99384" y="3050376"/>
            <a:ext cx="413711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производственно-технических особенностей с точки зрения необходимости оформления сопроводительной природоохранной документации, разрешений, лицензий и т.д.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452" y="4941168"/>
            <a:ext cx="8922044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Комплексный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всесторонний, объективный и независимый анализ  проектной документации с учетом передовых достижений отечественной и зарубежной науки и техники с целью определения соответствия законодательству Российской Федерации в области охраны окружающей среды и экологической обоснованности и допустимости реализации намечаемой деятельности с последующим предоставлением заключения по рассматриваемой документации.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0153" y="0"/>
            <a:ext cx="49343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ООО «</a:t>
            </a:r>
            <a:r>
              <a:rPr lang="ru-RU" sz="3200" u="sn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КонтрольПроект</a:t>
            </a:r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»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1817" y="3154511"/>
            <a:ext cx="2657348" cy="16927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i="1" dirty="0"/>
              <a:t>Как правило, </a:t>
            </a:r>
            <a:r>
              <a:rPr lang="ru-RU" sz="1300" i="1" dirty="0" smtClean="0"/>
              <a:t>при проведении </a:t>
            </a:r>
            <a:r>
              <a:rPr lang="ru-RU" sz="1300" i="1" dirty="0" err="1" smtClean="0"/>
              <a:t>предэкспертизы</a:t>
            </a:r>
            <a:r>
              <a:rPr lang="ru-RU" sz="1300" i="1" dirty="0" smtClean="0"/>
              <a:t> проектной </a:t>
            </a:r>
            <a:r>
              <a:rPr lang="ru-RU" sz="1300" i="1" dirty="0"/>
              <a:t>документации, устраняются недостатки и просчеты проектировщиков, снижается первоначальная сметная стоимость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49125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968" y="737205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Консалтинговая деятельность в области охраны окружающей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8538" y="1696323"/>
            <a:ext cx="588680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оценку природоохранной документации на соответствие действующему законодательству Российской Федерации.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5661" y="3752795"/>
            <a:ext cx="589256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Предоставляем консультации  по правоприменению природоохранного законодательства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6945" y="4797152"/>
            <a:ext cx="59012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Оказываем услуги по представлению интересов юридических и физических лиц в суде.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6295" y="5215831"/>
            <a:ext cx="2205540" cy="15462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Нашивка 6"/>
          <p:cNvSpPr/>
          <p:nvPr/>
        </p:nvSpPr>
        <p:spPr>
          <a:xfrm>
            <a:off x="335621" y="2010431"/>
            <a:ext cx="360040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35621" y="4047832"/>
            <a:ext cx="360040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300463" y="4954740"/>
            <a:ext cx="360040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://ukazi.ru/wp-content/uploads/2010/12/zakonodatel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58762"/>
            <a:ext cx="2160240" cy="14840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054" name="Picture 6" descr="http://pravo.ru/store/images/4/334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48" y="3399383"/>
            <a:ext cx="2173540" cy="16301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979712" y="0"/>
            <a:ext cx="49343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ООО «</a:t>
            </a:r>
            <a:r>
              <a:rPr lang="ru-RU" sz="3200" u="sn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КонтрольПроект</a:t>
            </a:r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»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9428" y="2681158"/>
            <a:ext cx="588900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Проводим анализ деятельности предприятий и организаций с целью выявления нарушений экологического законодательства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35621" y="2998807"/>
            <a:ext cx="360040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6945" y="5589240"/>
            <a:ext cx="589839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Даем оценку соответствия представленного на изучение проекта всем установленным нормам, требованиям и правилам, связанным с охраной окружающей среды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312860" y="5906889"/>
            <a:ext cx="360040" cy="288032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8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0"/>
            <a:ext cx="49343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ООО «</a:t>
            </a:r>
            <a:r>
              <a:rPr lang="ru-RU" sz="3200" u="sn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КонтрольПроект</a:t>
            </a:r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»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83568" y="692696"/>
            <a:ext cx="7848872" cy="7200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>
                    <a:lumMod val="10000"/>
                    <a:lumOff val="9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Когда к нам надо обращаться?!</a:t>
            </a: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107504" y="1412911"/>
            <a:ext cx="2808312" cy="2736169"/>
          </a:xfrm>
          <a:prstGeom prst="flowChartPunchedCar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Когда по вашему заданию разработана документация,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получившая </a:t>
            </a:r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отрицательное заключение государственного органа, а разработчик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не признает свои ошибки.</a:t>
            </a:r>
            <a:endParaRPr lang="ru-RU" sz="1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9408" y="1340768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4437112"/>
            <a:ext cx="2808312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Когда  вы хотите, чтобы для вас была разработана документация, но не знаете как правильно составить техническое задание разработчику.</a:t>
            </a:r>
            <a:endParaRPr lang="ru-RU" sz="1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421160"/>
            <a:ext cx="2808312" cy="3168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Когда </a:t>
            </a:r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ваша организация получила от государственных органов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документы</a:t>
            </a:r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, констатирующие нарушения, выявленные в вашей деятельности, а вы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хотите </a:t>
            </a:r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проверить их правомерность и/или грамотно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опротестовать.</a:t>
            </a:r>
            <a:endParaRPr lang="ru-RU" sz="1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6156176" y="1412911"/>
            <a:ext cx="2808312" cy="2736169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Когда разработанная документация должны быть представлена в государственный орган и вы хотите проверить ее  по форме  и содержанию перед сдачей, провести предэкспертизу.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82069" y="1268760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1261390"/>
            <a:ext cx="619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9555" y="4221088"/>
            <a:ext cx="635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4437112"/>
            <a:ext cx="2808312" cy="2304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Когда вы собираетесь обратиться в государственные органы и не знаете в какой форме и как лучше составить обращение.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60410" y="4221088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1315" y="4797152"/>
            <a:ext cx="2429362" cy="1712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94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" y="663445"/>
            <a:ext cx="8424266" cy="420831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979712" y="0"/>
            <a:ext cx="4934364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ООО «</a:t>
            </a:r>
            <a:r>
              <a:rPr lang="ru-RU" sz="3200" u="sng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КонтрольПроект</a:t>
            </a:r>
            <a:r>
              <a:rPr lang="ru-RU" sz="32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»</a:t>
            </a:r>
            <a:endParaRPr lang="ru-RU" sz="32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944216" cy="14401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353616" y="4916592"/>
            <a:ext cx="84242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Мы, имея большой опыт работы в сфере экологии, как со стороны </a:t>
            </a:r>
            <a:r>
              <a:rPr lang="ru-RU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природопользователей</a:t>
            </a:r>
            <a:r>
              <a:rPr lang="ru-RU" sz="16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, так и со стороны государственных служащих, готовы вам разъяснить многие вопросы, связанные с правоприменением экологического законодательства, а также вместе с вами обсудить возможные пути решения спорных ситуаций и выбрать наиболее оптимальное решение для вас.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Мы действуем в ваших интересах </a:t>
            </a:r>
            <a:r>
              <a:rPr lang="ru-RU" sz="1600" b="1" i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ru-RU" sz="1600" b="1" i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r>
              <a:rPr lang="ru-RU" sz="1600" b="1" i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и работаем со всеми регионами РФ</a:t>
            </a:r>
            <a:endParaRPr lang="ru-RU" sz="1600" b="1" i="1" u="sng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8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9">
      <a:dk1>
        <a:sysClr val="windowText" lastClr="000000"/>
      </a:dk1>
      <a:lt1>
        <a:srgbClr val="005C2A"/>
      </a:lt1>
      <a:dk2>
        <a:srgbClr val="7030A0"/>
      </a:dk2>
      <a:lt2>
        <a:srgbClr val="60B751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</TotalTime>
  <Words>386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14</cp:revision>
  <cp:lastPrinted>2014-07-15T05:44:21Z</cp:lastPrinted>
  <dcterms:created xsi:type="dcterms:W3CDTF">2014-07-14T06:24:39Z</dcterms:created>
  <dcterms:modified xsi:type="dcterms:W3CDTF">2014-07-26T15:19:35Z</dcterms:modified>
</cp:coreProperties>
</file>