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15"/>
  </p:notesMasterIdLst>
  <p:sldIdLst>
    <p:sldId id="260" r:id="rId2"/>
    <p:sldId id="269" r:id="rId3"/>
    <p:sldId id="270" r:id="rId4"/>
    <p:sldId id="271" r:id="rId5"/>
    <p:sldId id="261" r:id="rId6"/>
    <p:sldId id="262" r:id="rId7"/>
    <p:sldId id="263" r:id="rId8"/>
    <p:sldId id="264" r:id="rId9"/>
    <p:sldId id="265" r:id="rId10"/>
    <p:sldId id="266" r:id="rId11"/>
    <p:sldId id="267" r:id="rId12"/>
    <p:sldId id="268" r:id="rId13"/>
    <p:sldId id="272" r:id="rId14"/>
  </p:sldIdLst>
  <p:sldSz cx="9144000" cy="6858000" type="screen4x3"/>
  <p:notesSz cx="6858000" cy="9144000"/>
  <p:photoAlbum layout="1pic" frame="frameStyle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99" autoAdjust="0"/>
    <p:restoredTop sz="94637" autoAdjust="0"/>
  </p:normalViewPr>
  <p:slideViewPr>
    <p:cSldViewPr>
      <p:cViewPr varScale="1">
        <p:scale>
          <a:sx n="72" d="100"/>
          <a:sy n="72" d="100"/>
        </p:scale>
        <p:origin x="-966" y="-84"/>
      </p:cViewPr>
      <p:guideLst>
        <p:guide orient="horz" pos="2160"/>
        <p:guide pos="2880"/>
      </p:guideLst>
    </p:cSldViewPr>
  </p:slideViewPr>
  <p:outlineViewPr>
    <p:cViewPr>
      <p:scale>
        <a:sx n="33" d="100"/>
        <a:sy n="33" d="100"/>
      </p:scale>
      <p:origin x="0" y="5022"/>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E68CF4-639C-4810-B5C4-4BDA4167C73A}" type="datetimeFigureOut">
              <a:rPr lang="ru-RU" smtClean="0"/>
              <a:t>03.07.2014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16B560-9AD3-48BC-A638-05235B248190}"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Принцип нашей работы.</a:t>
            </a:r>
            <a:endParaRPr lang="ru-RU" dirty="0"/>
          </a:p>
        </p:txBody>
      </p:sp>
      <p:sp>
        <p:nvSpPr>
          <p:cNvPr id="4" name="Номер слайда 3"/>
          <p:cNvSpPr>
            <a:spLocks noGrp="1"/>
          </p:cNvSpPr>
          <p:nvPr>
            <p:ph type="sldNum" sz="quarter" idx="10"/>
          </p:nvPr>
        </p:nvSpPr>
        <p:spPr/>
        <p:txBody>
          <a:bodyPr/>
          <a:lstStyle/>
          <a:p>
            <a:fld id="{F716B560-9AD3-48BC-A638-05235B248190}" type="slidenum">
              <a:rPr lang="ru-RU" smtClean="0"/>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Откачка биотуалетов.</a:t>
            </a:r>
            <a:endParaRPr lang="ru-RU" dirty="0"/>
          </a:p>
        </p:txBody>
      </p:sp>
      <p:sp>
        <p:nvSpPr>
          <p:cNvPr id="4" name="Номер слайда 3"/>
          <p:cNvSpPr>
            <a:spLocks noGrp="1"/>
          </p:cNvSpPr>
          <p:nvPr>
            <p:ph type="sldNum" sz="quarter" idx="10"/>
          </p:nvPr>
        </p:nvSpPr>
        <p:spPr/>
        <p:txBody>
          <a:bodyPr/>
          <a:lstStyle/>
          <a:p>
            <a:fld id="{F716B560-9AD3-48BC-A638-05235B248190}" type="slidenum">
              <a:rPr lang="ru-RU" smtClean="0"/>
              <a:t>11</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Прочистка канализационных сетей илососной машиной.</a:t>
            </a:r>
            <a:endParaRPr lang="ru-RU" dirty="0"/>
          </a:p>
        </p:txBody>
      </p:sp>
      <p:sp>
        <p:nvSpPr>
          <p:cNvPr id="4" name="Номер слайда 3"/>
          <p:cNvSpPr>
            <a:spLocks noGrp="1"/>
          </p:cNvSpPr>
          <p:nvPr>
            <p:ph type="sldNum" sz="quarter" idx="10"/>
          </p:nvPr>
        </p:nvSpPr>
        <p:spPr/>
        <p:txBody>
          <a:bodyPr/>
          <a:lstStyle/>
          <a:p>
            <a:fld id="{F716B560-9AD3-48BC-A638-05235B248190}" type="slidenum">
              <a:rPr lang="ru-RU" smtClean="0"/>
              <a:t>13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Весь комплекс ассенизаторских услуг.</a:t>
            </a:r>
            <a:endParaRPr lang="ru-RU" dirty="0"/>
          </a:p>
        </p:txBody>
      </p:sp>
      <p:sp>
        <p:nvSpPr>
          <p:cNvPr id="4" name="Номер слайда 3"/>
          <p:cNvSpPr>
            <a:spLocks noGrp="1"/>
          </p:cNvSpPr>
          <p:nvPr>
            <p:ph type="sldNum" sz="quarter" idx="10"/>
          </p:nvPr>
        </p:nvSpPr>
        <p:spPr/>
        <p:txBody>
          <a:bodyPr/>
          <a:lstStyle/>
          <a:p>
            <a:fld id="{F716B560-9AD3-48BC-A638-05235B248190}" type="slidenum">
              <a:rPr lang="ru-RU" smtClean="0"/>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err="1" smtClean="0"/>
              <a:t>Улучьшение</a:t>
            </a:r>
            <a:r>
              <a:rPr lang="ru-RU" dirty="0" smtClean="0"/>
              <a:t> дренажа сливной ямы.</a:t>
            </a:r>
            <a:endParaRPr lang="ru-RU" dirty="0"/>
          </a:p>
        </p:txBody>
      </p:sp>
      <p:sp>
        <p:nvSpPr>
          <p:cNvPr id="4" name="Номер слайда 3"/>
          <p:cNvSpPr>
            <a:spLocks noGrp="1"/>
          </p:cNvSpPr>
          <p:nvPr>
            <p:ph type="sldNum" sz="quarter" idx="10"/>
          </p:nvPr>
        </p:nvSpPr>
        <p:spPr/>
        <p:txBody>
          <a:bodyPr/>
          <a:lstStyle/>
          <a:p>
            <a:fld id="{F716B560-9AD3-48BC-A638-05235B248190}" type="slidenum">
              <a:rPr lang="ru-RU" smtClean="0"/>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Ассенизаторская машина.</a:t>
            </a:r>
            <a:endParaRPr lang="ru-RU" dirty="0"/>
          </a:p>
        </p:txBody>
      </p:sp>
      <p:sp>
        <p:nvSpPr>
          <p:cNvPr id="4" name="Номер слайда 3"/>
          <p:cNvSpPr>
            <a:spLocks noGrp="1"/>
          </p:cNvSpPr>
          <p:nvPr>
            <p:ph type="sldNum" sz="quarter" idx="10"/>
          </p:nvPr>
        </p:nvSpPr>
        <p:spPr/>
        <p:txBody>
          <a:bodyPr/>
          <a:lstStyle/>
          <a:p>
            <a:fld id="{F716B560-9AD3-48BC-A638-05235B248190}" type="slidenum">
              <a:rPr lang="ru-RU" smtClean="0"/>
              <a:t>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Илососная машина.</a:t>
            </a:r>
            <a:endParaRPr lang="ru-RU" dirty="0"/>
          </a:p>
        </p:txBody>
      </p:sp>
      <p:sp>
        <p:nvSpPr>
          <p:cNvPr id="4" name="Номер слайда 3"/>
          <p:cNvSpPr>
            <a:spLocks noGrp="1"/>
          </p:cNvSpPr>
          <p:nvPr>
            <p:ph type="sldNum" sz="quarter" idx="10"/>
          </p:nvPr>
        </p:nvSpPr>
        <p:spPr/>
        <p:txBody>
          <a:bodyPr/>
          <a:lstStyle/>
          <a:p>
            <a:fld id="{F716B560-9AD3-48BC-A638-05235B248190}" type="slidenum">
              <a:rPr lang="ru-RU" smtClean="0"/>
              <a:t>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Каналопромывочная машина.</a:t>
            </a:r>
            <a:endParaRPr lang="ru-RU" dirty="0"/>
          </a:p>
        </p:txBody>
      </p:sp>
      <p:sp>
        <p:nvSpPr>
          <p:cNvPr id="4" name="Номер слайда 3"/>
          <p:cNvSpPr>
            <a:spLocks noGrp="1"/>
          </p:cNvSpPr>
          <p:nvPr>
            <p:ph type="sldNum" sz="quarter" idx="10"/>
          </p:nvPr>
        </p:nvSpPr>
        <p:spPr/>
        <p:txBody>
          <a:bodyPr/>
          <a:lstStyle/>
          <a:p>
            <a:fld id="{F716B560-9AD3-48BC-A638-05235B248190}" type="slidenum">
              <a:rPr lang="ru-RU" smtClean="0"/>
              <a:t>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Откачка котлована.</a:t>
            </a:r>
            <a:endParaRPr lang="ru-RU" dirty="0"/>
          </a:p>
        </p:txBody>
      </p:sp>
      <p:sp>
        <p:nvSpPr>
          <p:cNvPr id="4" name="Номер слайда 3"/>
          <p:cNvSpPr>
            <a:spLocks noGrp="1"/>
          </p:cNvSpPr>
          <p:nvPr>
            <p:ph type="sldNum" sz="quarter" idx="10"/>
          </p:nvPr>
        </p:nvSpPr>
        <p:spPr/>
        <p:txBody>
          <a:bodyPr/>
          <a:lstStyle/>
          <a:p>
            <a:fld id="{F716B560-9AD3-48BC-A638-05235B248190}" type="slidenum">
              <a:rPr lang="ru-RU" smtClean="0"/>
              <a:t>8</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Работа по откачке автомойки.</a:t>
            </a:r>
            <a:endParaRPr lang="ru-RU" dirty="0"/>
          </a:p>
        </p:txBody>
      </p:sp>
      <p:sp>
        <p:nvSpPr>
          <p:cNvPr id="4" name="Номер слайда 3"/>
          <p:cNvSpPr>
            <a:spLocks noGrp="1"/>
          </p:cNvSpPr>
          <p:nvPr>
            <p:ph type="sldNum" sz="quarter" idx="10"/>
          </p:nvPr>
        </p:nvSpPr>
        <p:spPr/>
        <p:txBody>
          <a:bodyPr/>
          <a:lstStyle/>
          <a:p>
            <a:fld id="{F716B560-9AD3-48BC-A638-05235B248190}" type="slidenum">
              <a:rPr lang="ru-RU" smtClean="0"/>
              <a:t>9</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Откачка приямков автомоек.</a:t>
            </a:r>
            <a:endParaRPr lang="ru-RU" dirty="0"/>
          </a:p>
        </p:txBody>
      </p:sp>
      <p:sp>
        <p:nvSpPr>
          <p:cNvPr id="4" name="Номер слайда 3"/>
          <p:cNvSpPr>
            <a:spLocks noGrp="1"/>
          </p:cNvSpPr>
          <p:nvPr>
            <p:ph type="sldNum" sz="quarter" idx="10"/>
          </p:nvPr>
        </p:nvSpPr>
        <p:spPr/>
        <p:txBody>
          <a:bodyPr/>
          <a:lstStyle/>
          <a:p>
            <a:fld id="{F716B560-9AD3-48BC-A638-05235B248190}" type="slidenum">
              <a:rPr lang="ru-RU" smtClean="0"/>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8C42F8E-E96A-490F-9219-E44DE31FDA36}" type="datetimeFigureOut">
              <a:rPr lang="ru-RU" smtClean="0"/>
              <a:t>03.07.2014</a:t>
            </a:fld>
            <a:endParaRPr lang="ru-RU"/>
          </a:p>
        </p:txBody>
      </p:sp>
      <p:sp>
        <p:nvSpPr>
          <p:cNvPr id="16" name="Номер слайда 15"/>
          <p:cNvSpPr>
            <a:spLocks noGrp="1"/>
          </p:cNvSpPr>
          <p:nvPr>
            <p:ph type="sldNum" sz="quarter" idx="11"/>
          </p:nvPr>
        </p:nvSpPr>
        <p:spPr/>
        <p:txBody>
          <a:bodyPr/>
          <a:lstStyle/>
          <a:p>
            <a:fld id="{EDAE08B5-8336-4FC6-B906-7B93CD87782D}" type="slidenum">
              <a:rPr lang="ru-RU" smtClean="0"/>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transition spd="med">
    <p:wedge/>
    <p:sndAc>
      <p:stSnd>
        <p:snd r:embed="rId1" name="laser.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8C42F8E-E96A-490F-9219-E44DE31FDA36}" type="datetimeFigureOut">
              <a:rPr lang="ru-RU" smtClean="0"/>
              <a:t>03.07.2014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DAE08B5-8336-4FC6-B906-7B93CD87782D}" type="slidenum">
              <a:rPr lang="ru-RU" smtClean="0"/>
              <a:t>‹#›</a:t>
            </a:fld>
            <a:endParaRPr lang="ru-RU"/>
          </a:p>
        </p:txBody>
      </p:sp>
    </p:spTree>
  </p:cSld>
  <p:clrMapOvr>
    <a:masterClrMapping/>
  </p:clrMapOvr>
  <p:transition spd="med">
    <p:wedge/>
    <p:sndAc>
      <p:stSnd>
        <p:snd r:embed="rId1" name="laser.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8C42F8E-E96A-490F-9219-E44DE31FDA36}" type="datetimeFigureOut">
              <a:rPr lang="ru-RU" smtClean="0"/>
              <a:t>03.07.2014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DAE08B5-8336-4FC6-B906-7B93CD87782D}" type="slidenum">
              <a:rPr lang="ru-RU" smtClean="0"/>
              <a:t>‹#›</a:t>
            </a:fld>
            <a:endParaRPr lang="ru-RU"/>
          </a:p>
        </p:txBody>
      </p:sp>
    </p:spTree>
  </p:cSld>
  <p:clrMapOvr>
    <a:masterClrMapping/>
  </p:clrMapOvr>
  <p:transition spd="med">
    <p:wedge/>
    <p:sndAc>
      <p:stSnd>
        <p:snd r:embed="rId1" name="laser.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8C42F8E-E96A-490F-9219-E44DE31FDA36}" type="datetimeFigureOut">
              <a:rPr lang="ru-RU" smtClean="0"/>
              <a:t>03.07.2014</a:t>
            </a:fld>
            <a:endParaRPr lang="ru-RU"/>
          </a:p>
        </p:txBody>
      </p:sp>
      <p:sp>
        <p:nvSpPr>
          <p:cNvPr id="15" name="Номер слайда 14"/>
          <p:cNvSpPr>
            <a:spLocks noGrp="1"/>
          </p:cNvSpPr>
          <p:nvPr>
            <p:ph type="sldNum" sz="quarter" idx="15"/>
          </p:nvPr>
        </p:nvSpPr>
        <p:spPr/>
        <p:txBody>
          <a:bodyPr/>
          <a:lstStyle>
            <a:lvl1pPr algn="ctr">
              <a:defRPr/>
            </a:lvl1pPr>
          </a:lstStyle>
          <a:p>
            <a:fld id="{EDAE08B5-8336-4FC6-B906-7B93CD87782D}" type="slidenum">
              <a:rPr lang="ru-RU" smtClean="0"/>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transition spd="med">
    <p:wedge/>
    <p:sndAc>
      <p:stSnd>
        <p:snd r:embed="rId1" name="laser.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8C42F8E-E96A-490F-9219-E44DE31FDA36}" type="datetimeFigureOut">
              <a:rPr lang="ru-RU" smtClean="0"/>
              <a:t>03.07.2014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DAE08B5-8336-4FC6-B906-7B93CD87782D}" type="slidenum">
              <a:rPr lang="ru-RU" smtClean="0"/>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edge/>
    <p:sndAc>
      <p:stSnd>
        <p:snd r:embed="rId1" name="laser.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8C42F8E-E96A-490F-9219-E44DE31FDA36}" type="datetimeFigureOut">
              <a:rPr lang="ru-RU" smtClean="0"/>
              <a:t>03.07.2014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DAE08B5-8336-4FC6-B906-7B93CD87782D}"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spd="med">
    <p:wedge/>
    <p:sndAc>
      <p:stSnd>
        <p:snd r:embed="rId1" name="laser.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EDAE08B5-8336-4FC6-B906-7B93CD87782D}" type="slidenum">
              <a:rPr lang="ru-RU" smtClean="0"/>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8C42F8E-E96A-490F-9219-E44DE31FDA36}" type="datetimeFigureOut">
              <a:rPr lang="ru-RU" smtClean="0"/>
              <a:t>03.07.2014</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edge/>
    <p:sndAc>
      <p:stSnd>
        <p:snd r:embed="rId1" name="laser.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8C42F8E-E96A-490F-9219-E44DE31FDA36}" type="datetimeFigureOut">
              <a:rPr lang="ru-RU" smtClean="0"/>
              <a:t>03.07.2014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DAE08B5-8336-4FC6-B906-7B93CD87782D}"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transition spd="med">
    <p:wedge/>
    <p:sndAc>
      <p:stSnd>
        <p:snd r:embed="rId1" name="laser.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8C42F8E-E96A-490F-9219-E44DE31FDA36}" type="datetimeFigureOut">
              <a:rPr lang="ru-RU" smtClean="0"/>
              <a:t>03.07.2014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DAE08B5-8336-4FC6-B906-7B93CD87782D}" type="slidenum">
              <a:rPr lang="ru-RU" smtClean="0"/>
              <a:t>‹#›</a:t>
            </a:fld>
            <a:endParaRPr lang="ru-RU"/>
          </a:p>
        </p:txBody>
      </p:sp>
    </p:spTree>
  </p:cSld>
  <p:clrMapOvr>
    <a:masterClrMapping/>
  </p:clrMapOvr>
  <p:transition spd="med">
    <p:wedge/>
    <p:sndAc>
      <p:stSnd>
        <p:snd r:embed="rId1" name="laser.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8C42F8E-E96A-490F-9219-E44DE31FDA36}" type="datetimeFigureOut">
              <a:rPr lang="ru-RU" smtClean="0"/>
              <a:t>03.07.2014</a:t>
            </a:fld>
            <a:endParaRPr lang="ru-RU"/>
          </a:p>
        </p:txBody>
      </p:sp>
      <p:sp>
        <p:nvSpPr>
          <p:cNvPr id="9" name="Номер слайда 8"/>
          <p:cNvSpPr>
            <a:spLocks noGrp="1"/>
          </p:cNvSpPr>
          <p:nvPr>
            <p:ph type="sldNum" sz="quarter" idx="15"/>
          </p:nvPr>
        </p:nvSpPr>
        <p:spPr/>
        <p:txBody>
          <a:bodyPr/>
          <a:lstStyle/>
          <a:p>
            <a:fld id="{EDAE08B5-8336-4FC6-B906-7B93CD87782D}" type="slidenum">
              <a:rPr lang="ru-RU" smtClean="0"/>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transition spd="med">
    <p:wedge/>
    <p:sndAc>
      <p:stSnd>
        <p:snd r:embed="rId1" name="laser.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8C42F8E-E96A-490F-9219-E44DE31FDA36}" type="datetimeFigureOut">
              <a:rPr lang="ru-RU" smtClean="0"/>
              <a:t>03.07.2014</a:t>
            </a:fld>
            <a:endParaRPr lang="ru-RU"/>
          </a:p>
        </p:txBody>
      </p:sp>
      <p:sp>
        <p:nvSpPr>
          <p:cNvPr id="9" name="Номер слайда 8"/>
          <p:cNvSpPr>
            <a:spLocks noGrp="1"/>
          </p:cNvSpPr>
          <p:nvPr>
            <p:ph type="sldNum" sz="quarter" idx="11"/>
          </p:nvPr>
        </p:nvSpPr>
        <p:spPr/>
        <p:txBody>
          <a:bodyPr/>
          <a:lstStyle/>
          <a:p>
            <a:fld id="{EDAE08B5-8336-4FC6-B906-7B93CD87782D}" type="slidenum">
              <a:rPr lang="ru-RU" smtClean="0"/>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transition spd="med">
    <p:wedge/>
    <p:sndAc>
      <p:stSnd>
        <p:snd r:embed="rId1" name="laser.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8C42F8E-E96A-490F-9219-E44DE31FDA36}" type="datetimeFigureOut">
              <a:rPr lang="ru-RU" smtClean="0"/>
              <a:t>03.07.2014</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EDAE08B5-8336-4FC6-B906-7B93CD87782D}" type="slidenum">
              <a:rPr lang="ru-RU" smtClean="0"/>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spd="med">
    <p:wedge/>
    <p:sndAc>
      <p:stSnd>
        <p:snd r:embed="rId13" name="laser.wav"/>
      </p:stSnd>
    </p:sndAc>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ochistka-kanalizatsii-1.jpg"/>
          <p:cNvPicPr>
            <a:picLocks noGrp="1" noChangeAspect="1"/>
          </p:cNvPicPr>
          <p:nvPr isPhoto="1"/>
        </p:nvPicPr>
        <p:blipFill>
          <a:blip r:embed="rId4" cstate="print">
            <a:lum/>
          </a:blip>
          <a:stretch>
            <a:fillRect/>
          </a:stretch>
        </p:blipFill>
        <p:spPr>
          <a:xfrm>
            <a:off x="774700" y="685800"/>
            <a:ext cx="7593013" cy="548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advTm="4337">
    <p:wedge/>
    <p:sndAc>
      <p:stSnd>
        <p:snd r:embed="rId3" name="laser.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Работы по откачке тяжёлых осадков.</a:t>
            </a:r>
            <a:endParaRPr lang="ru-RU" dirty="0"/>
          </a:p>
        </p:txBody>
      </p:sp>
      <p:pic>
        <p:nvPicPr>
          <p:cNvPr id="5" name="Рисунок 4" descr="Откачка моек.jpg"/>
          <p:cNvPicPr>
            <a:picLocks noGrp="1" noChangeAspect="1"/>
          </p:cNvPicPr>
          <p:nvPr>
            <p:ph type="pic" idx="1"/>
          </p:nvPr>
        </p:nvPicPr>
        <p:blipFill>
          <a:blip r:embed="rId4" cstate="print"/>
          <a:srcRect t="15348" b="15348"/>
          <a:stretch>
            <a:fillRect/>
          </a:stretch>
        </p:blipFill>
        <p:spPr/>
      </p:pic>
      <p:sp>
        <p:nvSpPr>
          <p:cNvPr id="4" name="Текст 3"/>
          <p:cNvSpPr>
            <a:spLocks noGrp="1"/>
          </p:cNvSpPr>
          <p:nvPr>
            <p:ph type="body" sz="half" idx="2"/>
          </p:nvPr>
        </p:nvSpPr>
        <p:spPr/>
        <p:txBody>
          <a:bodyPr/>
          <a:lstStyle/>
          <a:p>
            <a:r>
              <a:rPr lang="ru-RU" dirty="0" smtClean="0"/>
              <a:t>Соберем и вывезем жидкие </a:t>
            </a:r>
            <a:r>
              <a:rPr lang="ru-RU" b="1" dirty="0" smtClean="0"/>
              <a:t>отходы автомоек</a:t>
            </a:r>
            <a:r>
              <a:rPr lang="ru-RU" dirty="0" smtClean="0"/>
              <a:t>, полная </a:t>
            </a:r>
            <a:r>
              <a:rPr lang="ru-RU" b="1" dirty="0" smtClean="0"/>
              <a:t>утилизация отходов</a:t>
            </a:r>
            <a:r>
              <a:rPr lang="ru-RU" dirty="0" smtClean="0"/>
              <a:t> илососом с вашего объекта. Воспользовавшись нашими услугами, вы раз и навсегда избавитесь от такой проблемы, как </a:t>
            </a:r>
            <a:r>
              <a:rPr lang="ru-RU" b="1" dirty="0" smtClean="0"/>
              <a:t>утилизация отходов</a:t>
            </a:r>
            <a:r>
              <a:rPr lang="ru-RU" dirty="0" smtClean="0"/>
              <a:t>.</a:t>
            </a:r>
          </a:p>
          <a:p>
            <a:endParaRPr lang="ru-RU" dirty="0"/>
          </a:p>
        </p:txBody>
      </p:sp>
    </p:spTree>
  </p:cSld>
  <p:clrMapOvr>
    <a:masterClrMapping/>
  </p:clrMapOvr>
  <p:transition spd="med" advTm="10842">
    <p:wedge/>
    <p:sndAc>
      <p:stSnd>
        <p:snd r:embed="rId3" name="laser.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Ассенизаторские услуги.</a:t>
            </a:r>
            <a:endParaRPr lang="ru-RU" dirty="0"/>
          </a:p>
        </p:txBody>
      </p:sp>
      <p:pic>
        <p:nvPicPr>
          <p:cNvPr id="5" name="Рисунок 4" descr="otkachka-biotualeta 1.jpg"/>
          <p:cNvPicPr>
            <a:picLocks noGrp="1" noChangeAspect="1"/>
          </p:cNvPicPr>
          <p:nvPr>
            <p:ph type="pic" idx="1"/>
          </p:nvPr>
        </p:nvPicPr>
        <p:blipFill>
          <a:blip r:embed="rId4" cstate="print"/>
          <a:srcRect l="9418" r="9418"/>
          <a:stretch>
            <a:fillRect/>
          </a:stretch>
        </p:blipFill>
        <p:spPr/>
      </p:pic>
      <p:sp>
        <p:nvSpPr>
          <p:cNvPr id="4" name="Текст 3"/>
          <p:cNvSpPr>
            <a:spLocks noGrp="1"/>
          </p:cNvSpPr>
          <p:nvPr>
            <p:ph type="body" sz="half" idx="2"/>
          </p:nvPr>
        </p:nvSpPr>
        <p:spPr/>
        <p:txBody>
          <a:bodyPr>
            <a:normAutofit fontScale="92500" lnSpcReduction="10000"/>
          </a:bodyPr>
          <a:lstStyle/>
          <a:p>
            <a:r>
              <a:rPr lang="ru-RU" u="sng" dirty="0" smtClean="0"/>
              <a:t>В обслуживание входит:</a:t>
            </a:r>
            <a:r>
              <a:rPr lang="ru-RU" dirty="0" smtClean="0"/>
              <a:t> </a:t>
            </a:r>
          </a:p>
          <a:p>
            <a:r>
              <a:rPr lang="ru-RU" dirty="0" smtClean="0"/>
              <a:t>1.Регулярная откачка ассенизаторской машиной.</a:t>
            </a:r>
          </a:p>
          <a:p>
            <a:r>
              <a:rPr lang="ru-RU" dirty="0" smtClean="0"/>
              <a:t>2. Заправка реагентами, как для устранения запаха так и  антизамерзания в зимнее    время года.</a:t>
            </a:r>
          </a:p>
          <a:p>
            <a:r>
              <a:rPr lang="ru-RU" dirty="0" smtClean="0"/>
              <a:t>3. Мойка кабин, при каждой откачки.</a:t>
            </a:r>
          </a:p>
          <a:p>
            <a:endParaRPr lang="ru-RU" dirty="0"/>
          </a:p>
        </p:txBody>
      </p:sp>
    </p:spTree>
  </p:cSld>
  <p:clrMapOvr>
    <a:masterClrMapping/>
  </p:clrMapOvr>
  <p:transition spd="med" advTm="9672">
    <p:wedge/>
    <p:sndAc>
      <p:stSnd>
        <p:snd r:embed="rId3" name="laser.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Откачка резервуаров на АЗС</a:t>
            </a:r>
            <a:endParaRPr lang="ru-RU" dirty="0"/>
          </a:p>
        </p:txBody>
      </p:sp>
      <p:pic>
        <p:nvPicPr>
          <p:cNvPr id="5" name="Рисунок 4" descr="1393455184_010_21020_5218907b6598d555fc0c8c86a24bd48d.jpg"/>
          <p:cNvPicPr>
            <a:picLocks noGrp="1" noChangeAspect="1"/>
          </p:cNvPicPr>
          <p:nvPr>
            <p:ph type="pic" idx="1"/>
          </p:nvPr>
        </p:nvPicPr>
        <p:blipFill>
          <a:blip r:embed="rId3" cstate="print"/>
          <a:srcRect l="13956" r="13956"/>
          <a:stretch>
            <a:fillRect/>
          </a:stretch>
        </p:blipFill>
        <p:spPr/>
      </p:pic>
      <p:sp>
        <p:nvSpPr>
          <p:cNvPr id="4" name="Текст 3"/>
          <p:cNvSpPr>
            <a:spLocks noGrp="1"/>
          </p:cNvSpPr>
          <p:nvPr>
            <p:ph type="body" sz="half" idx="2"/>
          </p:nvPr>
        </p:nvSpPr>
        <p:spPr/>
        <p:txBody>
          <a:bodyPr/>
          <a:lstStyle/>
          <a:p>
            <a:endParaRPr lang="ru-RU"/>
          </a:p>
        </p:txBody>
      </p:sp>
    </p:spTree>
  </p:cSld>
  <p:clrMapOvr>
    <a:masterClrMapping/>
  </p:clrMapOvr>
  <p:transition spd="med" advTm="4524">
    <p:wedge/>
    <p:sndAc>
      <p:stSnd>
        <p:snd r:embed="rId2" name="laser.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Комплексная прочистка систем </a:t>
            </a:r>
            <a:r>
              <a:rPr lang="ru-RU" dirty="0" smtClean="0"/>
              <a:t>канализации.</a:t>
            </a:r>
            <a:r>
              <a:rPr lang="ru-RU" dirty="0" smtClean="0"/>
              <a:t/>
            </a:r>
            <a:br>
              <a:rPr lang="ru-RU" dirty="0" smtClean="0"/>
            </a:br>
            <a:endParaRPr lang="ru-RU" dirty="0"/>
          </a:p>
        </p:txBody>
      </p:sp>
      <p:pic>
        <p:nvPicPr>
          <p:cNvPr id="5" name="Рисунок 4" descr="Работа илососа.jpg"/>
          <p:cNvPicPr>
            <a:picLocks noGrp="1" noChangeAspect="1"/>
          </p:cNvPicPr>
          <p:nvPr>
            <p:ph type="pic" idx="1"/>
          </p:nvPr>
        </p:nvPicPr>
        <p:blipFill>
          <a:blip r:embed="rId4" cstate="print"/>
          <a:srcRect l="9485" r="9485"/>
          <a:stretch>
            <a:fillRect/>
          </a:stretch>
        </p:blipFill>
        <p:spPr/>
      </p:pic>
      <p:sp>
        <p:nvSpPr>
          <p:cNvPr id="4" name="Текст 3"/>
          <p:cNvSpPr>
            <a:spLocks noGrp="1"/>
          </p:cNvSpPr>
          <p:nvPr>
            <p:ph type="body" sz="half" idx="2"/>
          </p:nvPr>
        </p:nvSpPr>
        <p:spPr/>
        <p:txBody>
          <a:bodyPr>
            <a:normAutofit fontScale="62500" lnSpcReduction="20000"/>
          </a:bodyPr>
          <a:lstStyle/>
          <a:p>
            <a:r>
              <a:rPr lang="ru-RU" b="1" dirty="0" smtClean="0"/>
              <a:t>Оказываем услуги по очистке канализационных труб гидродинамическим и гидровакуумным методом.</a:t>
            </a:r>
            <a:endParaRPr lang="ru-RU" dirty="0" smtClean="0"/>
          </a:p>
          <a:p>
            <a:r>
              <a:rPr lang="ru-RU" dirty="0" smtClean="0"/>
              <a:t>С помощью гидродинамической прочистки канализационных труб можно удалить засоры, состоящие из любых отложений, таких как известь, окалина, жир, цемент, коррозия, клей, накипь, ила или нагара, не разрушая при этом материал труб.  Для предотвращения аварийных ситуаций на эксплуатируемых инженерных сетях необходимо проводить регулярные профилактические работы.</a:t>
            </a:r>
          </a:p>
          <a:p>
            <a:endParaRPr lang="ru-RU" dirty="0"/>
          </a:p>
        </p:txBody>
      </p:sp>
    </p:spTree>
  </p:cSld>
  <p:clrMapOvr>
    <a:masterClrMapping/>
  </p:clrMapOvr>
  <p:transition spd="med" advTm="20686">
    <p:wedge/>
    <p:sndAc>
      <p:stSnd>
        <p:snd r:embed="rId3" name="laser.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Ассенизаторские услуги.</a:t>
            </a:r>
            <a:endParaRPr lang="ru-RU" dirty="0"/>
          </a:p>
        </p:txBody>
      </p:sp>
      <p:pic>
        <p:nvPicPr>
          <p:cNvPr id="5" name="Рисунок 4" descr="Новый рисунок 1.jpg"/>
          <p:cNvPicPr>
            <a:picLocks noGrp="1" noChangeAspect="1"/>
          </p:cNvPicPr>
          <p:nvPr>
            <p:ph type="pic" idx="1"/>
          </p:nvPr>
        </p:nvPicPr>
        <p:blipFill>
          <a:blip r:embed="rId4" cstate="print"/>
          <a:srcRect l="1798" r="1798"/>
          <a:stretch>
            <a:fillRect/>
          </a:stretch>
        </p:blipFill>
        <p:spPr/>
      </p:pic>
      <p:sp>
        <p:nvSpPr>
          <p:cNvPr id="4" name="Текст 3"/>
          <p:cNvSpPr>
            <a:spLocks noGrp="1"/>
          </p:cNvSpPr>
          <p:nvPr>
            <p:ph type="body" sz="half" idx="2"/>
          </p:nvPr>
        </p:nvSpPr>
        <p:spPr/>
        <p:txBody>
          <a:bodyPr>
            <a:normAutofit fontScale="62500" lnSpcReduction="20000"/>
          </a:bodyPr>
          <a:lstStyle/>
          <a:p>
            <a:r>
              <a:rPr lang="ru-RU" dirty="0" smtClean="0"/>
              <a:t>Ассенизаторы занимаются очисткой городских нечистот — откачкой из стационарных хранилищ (в отличие от канализации) и последующей утилизацией стоков. </a:t>
            </a:r>
          </a:p>
          <a:p>
            <a:r>
              <a:rPr lang="ru-RU" dirty="0" smtClean="0"/>
              <a:t>Ассенизация включает в себя целую систему последовательных мероприятий, направленных на предупреждение загрязнения окружающего пространства, воздуха и почвы различными отбросами и нечистотами. Ассенизаторские услуги предполагают очистку неканализационных хранилищ, временное хранение, транспортировку, утилизацию отходов частных и промышленных организаций, талых и ливневых вод, которые попадают в выгребные ямы.</a:t>
            </a:r>
          </a:p>
          <a:p>
            <a:endParaRPr lang="ru-RU" dirty="0"/>
          </a:p>
        </p:txBody>
      </p:sp>
    </p:spTree>
  </p:cSld>
  <p:clrMapOvr>
    <a:masterClrMapping/>
  </p:clrMapOvr>
  <p:transition spd="med" advTm="20997">
    <p:wedge/>
    <p:sndAc>
      <p:stSnd>
        <p:snd r:embed="rId3" name="laser.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Чистка и реставрация сливных (выгребных) ям.</a:t>
            </a:r>
            <a:br>
              <a:rPr lang="ru-RU" dirty="0" smtClean="0"/>
            </a:br>
            <a:endParaRPr lang="ru-RU" dirty="0"/>
          </a:p>
        </p:txBody>
      </p:sp>
      <p:pic>
        <p:nvPicPr>
          <p:cNvPr id="5" name="Рисунок 4" descr="Установка дренажа.jpg"/>
          <p:cNvPicPr>
            <a:picLocks noGrp="1" noChangeAspect="1"/>
          </p:cNvPicPr>
          <p:nvPr>
            <p:ph type="pic" idx="1"/>
          </p:nvPr>
        </p:nvPicPr>
        <p:blipFill>
          <a:blip r:embed="rId4" cstate="print"/>
          <a:srcRect t="15348" b="15348"/>
          <a:stretch>
            <a:fillRect/>
          </a:stretch>
        </p:blipFill>
        <p:spPr/>
      </p:pic>
      <p:sp>
        <p:nvSpPr>
          <p:cNvPr id="4" name="Текст 3"/>
          <p:cNvSpPr>
            <a:spLocks noGrp="1"/>
          </p:cNvSpPr>
          <p:nvPr>
            <p:ph type="body" sz="half" idx="2"/>
          </p:nvPr>
        </p:nvSpPr>
        <p:spPr/>
        <p:txBody>
          <a:bodyPr>
            <a:normAutofit fontScale="55000" lnSpcReduction="20000"/>
          </a:bodyPr>
          <a:lstStyle/>
          <a:p>
            <a:r>
              <a:rPr lang="ru-RU" dirty="0" smtClean="0"/>
              <a:t>Выполняем чистку и реставрацию сливных (выгребных) ям.</a:t>
            </a:r>
          </a:p>
          <a:p>
            <a:r>
              <a:rPr lang="ru-RU" dirty="0" smtClean="0"/>
              <a:t>Ремонт, чистка и восстановление старой сливной ямы позволяет значительно продлить срок ее службы без выкачивания, а также избавить от проблемы создания новой сливной ямы.</a:t>
            </a:r>
          </a:p>
          <a:p>
            <a:r>
              <a:rPr lang="ru-RU" dirty="0" smtClean="0"/>
              <a:t>Чистка сливной ямы производится вручную. Сначала выкачивается вода, потом при помощи илососной машины выкачивается ил. Оператор, спускаясь в яму, под давлением размывает от ила и жировой плёнки все дренажные окна ямы. Затем дополнительно, для лучшего оттока, устанавливаются дренажные трубы.</a:t>
            </a:r>
          </a:p>
          <a:p>
            <a:r>
              <a:rPr lang="ru-RU" dirty="0" smtClean="0"/>
              <a:t>Стоимость чистки ямы определяется исходя из размера ямы, сложности работы и по согласованию с заказчиком.</a:t>
            </a:r>
          </a:p>
          <a:p>
            <a:endParaRPr lang="ru-RU" dirty="0"/>
          </a:p>
        </p:txBody>
      </p:sp>
    </p:spTree>
  </p:cSld>
  <p:clrMapOvr>
    <a:masterClrMapping/>
  </p:clrMapOvr>
  <p:transition spd="med" advTm="22838">
    <p:wedge/>
    <p:sndAc>
      <p:stSnd>
        <p:snd r:embed="rId3" name="laser.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Откачка бурового шлама.</a:t>
            </a:r>
            <a:endParaRPr lang="ru-RU" dirty="0"/>
          </a:p>
        </p:txBody>
      </p:sp>
      <p:pic>
        <p:nvPicPr>
          <p:cNvPr id="5" name="Рисунок 4" descr="утилизация бурового шама.jpg"/>
          <p:cNvPicPr>
            <a:picLocks noGrp="1" noChangeAspect="1"/>
          </p:cNvPicPr>
          <p:nvPr>
            <p:ph type="pic" idx="1"/>
          </p:nvPr>
        </p:nvPicPr>
        <p:blipFill>
          <a:blip r:embed="rId3" cstate="print"/>
          <a:srcRect l="9418" r="9418"/>
          <a:stretch>
            <a:fillRect/>
          </a:stretch>
        </p:blipFill>
        <p:spPr/>
      </p:pic>
      <p:sp>
        <p:nvSpPr>
          <p:cNvPr id="4" name="Текст 3"/>
          <p:cNvSpPr>
            <a:spLocks noGrp="1"/>
          </p:cNvSpPr>
          <p:nvPr>
            <p:ph type="body" sz="half" idx="2"/>
          </p:nvPr>
        </p:nvSpPr>
        <p:spPr/>
        <p:txBody>
          <a:bodyPr>
            <a:normAutofit fontScale="77500" lnSpcReduction="20000"/>
          </a:bodyPr>
          <a:lstStyle/>
          <a:p>
            <a:r>
              <a:rPr lang="ru-RU" dirty="0" smtClean="0"/>
              <a:t>Сбор и вывоз продуктов бурения (бентонита) – эта услуга в первую очередь необходима компаниям, которые занимаются строительством различных объектов, буровыми или дорожными работами, землепроходческими работами, сооружением туннелей и т.д. Что такое буровой шлам, владельцам этих компаний долго объяснять не нужно.</a:t>
            </a:r>
          </a:p>
          <a:p>
            <a:endParaRPr lang="ru-RU" dirty="0"/>
          </a:p>
        </p:txBody>
      </p:sp>
    </p:spTree>
  </p:cSld>
  <p:clrMapOvr>
    <a:masterClrMapping/>
  </p:clrMapOvr>
  <p:transition spd="med" advTm="13058">
    <p:wedge/>
    <p:sndAc>
      <p:stSnd>
        <p:snd r:embed="rId2" name="laser.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4.jpg"/>
          <p:cNvPicPr>
            <a:picLocks noGrp="1" noChangeAspect="1"/>
          </p:cNvPicPr>
          <p:nvPr isPhoto="1"/>
        </p:nvPicPr>
        <p:blipFill>
          <a:blip r:embed="rId4" cstate="print">
            <a:lum/>
          </a:blip>
          <a:stretch>
            <a:fillRect/>
          </a:stretch>
        </p:blipFill>
        <p:spPr>
          <a:xfrm>
            <a:off x="685800" y="850900"/>
            <a:ext cx="7772400" cy="51546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advTm="3978">
    <p:wedge/>
    <p:sndAc>
      <p:stSnd>
        <p:snd r:embed="rId3" name="laser.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losos.jpg"/>
          <p:cNvPicPr>
            <a:picLocks noGrp="1" noChangeAspect="1"/>
          </p:cNvPicPr>
          <p:nvPr isPhoto="1"/>
        </p:nvPicPr>
        <p:blipFill>
          <a:blip r:embed="rId4" cstate="print">
            <a:lum/>
          </a:blip>
          <a:stretch>
            <a:fillRect/>
          </a:stretch>
        </p:blipFill>
        <p:spPr>
          <a:xfrm>
            <a:off x="685800" y="1000125"/>
            <a:ext cx="7772400" cy="4857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advTm="4914">
    <p:wedge/>
    <p:sndAc>
      <p:stSnd>
        <p:snd r:embed="rId3" name="laser.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Каналопромывка краз.jpg"/>
          <p:cNvPicPr>
            <a:picLocks noGrp="1" noChangeAspect="1"/>
          </p:cNvPicPr>
          <p:nvPr isPhoto="1"/>
        </p:nvPicPr>
        <p:blipFill>
          <a:blip r:embed="rId4" cstate="print">
            <a:lum/>
          </a:blip>
          <a:stretch>
            <a:fillRect/>
          </a:stretch>
        </p:blipFill>
        <p:spPr>
          <a:xfrm>
            <a:off x="914400" y="685800"/>
            <a:ext cx="7315200" cy="548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advTm="3167">
    <p:wedge/>
    <p:sndAc>
      <p:stSnd>
        <p:snd r:embed="rId3" name="laser.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Выполняемые работы:</a:t>
            </a:r>
            <a:endParaRPr lang="ru-RU" dirty="0"/>
          </a:p>
        </p:txBody>
      </p:sp>
      <p:pic>
        <p:nvPicPr>
          <p:cNvPr id="5" name="Рисунок 4" descr="Откачка котлованов..jpg"/>
          <p:cNvPicPr>
            <a:picLocks noGrp="1" noChangeAspect="1"/>
          </p:cNvPicPr>
          <p:nvPr>
            <p:ph type="pic" idx="1"/>
          </p:nvPr>
        </p:nvPicPr>
        <p:blipFill>
          <a:blip r:embed="rId4" cstate="print"/>
          <a:srcRect l="9418" r="9418"/>
          <a:stretch>
            <a:fillRect/>
          </a:stretch>
        </p:blipFill>
        <p:spPr/>
      </p:pic>
      <p:sp>
        <p:nvSpPr>
          <p:cNvPr id="4" name="Текст 3"/>
          <p:cNvSpPr>
            <a:spLocks noGrp="1"/>
          </p:cNvSpPr>
          <p:nvPr>
            <p:ph type="body" sz="half" idx="2"/>
          </p:nvPr>
        </p:nvSpPr>
        <p:spPr/>
        <p:txBody>
          <a:bodyPr/>
          <a:lstStyle/>
          <a:p>
            <a:r>
              <a:rPr lang="ru-RU" dirty="0" smtClean="0"/>
              <a:t>Откачка котлованов и траншей с глубины до 6 метров.</a:t>
            </a:r>
            <a:endParaRPr lang="ru-RU" dirty="0"/>
          </a:p>
        </p:txBody>
      </p:sp>
    </p:spTree>
  </p:cSld>
  <p:clrMapOvr>
    <a:masterClrMapping/>
  </p:clrMapOvr>
  <p:transition spd="med" advTm="4758">
    <p:wedge/>
    <p:sndAc>
      <p:stSnd>
        <p:snd r:embed="rId3" name="laser.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Откачка автомоек.</a:t>
            </a:r>
            <a:endParaRPr lang="ru-RU" dirty="0"/>
          </a:p>
        </p:txBody>
      </p:sp>
      <p:pic>
        <p:nvPicPr>
          <p:cNvPr id="5" name="Рисунок 4" descr="avtomoika.jpg"/>
          <p:cNvPicPr>
            <a:picLocks noGrp="1" noChangeAspect="1"/>
          </p:cNvPicPr>
          <p:nvPr>
            <p:ph type="pic" idx="1"/>
          </p:nvPr>
        </p:nvPicPr>
        <p:blipFill>
          <a:blip r:embed="rId4" cstate="print"/>
          <a:srcRect l="14174" r="14174"/>
          <a:stretch>
            <a:fillRect/>
          </a:stretch>
        </p:blipFill>
        <p:spPr/>
      </p:pic>
      <p:sp>
        <p:nvSpPr>
          <p:cNvPr id="4" name="Текст 3"/>
          <p:cNvSpPr>
            <a:spLocks noGrp="1"/>
          </p:cNvSpPr>
          <p:nvPr>
            <p:ph type="body" sz="half" idx="2"/>
          </p:nvPr>
        </p:nvSpPr>
        <p:spPr/>
        <p:txBody>
          <a:bodyPr>
            <a:normAutofit fontScale="62500" lnSpcReduction="20000"/>
          </a:bodyPr>
          <a:lstStyle/>
          <a:p>
            <a:r>
              <a:rPr lang="ru-RU" dirty="0" smtClean="0"/>
              <a:t>Мощный  </a:t>
            </a:r>
            <a:r>
              <a:rPr lang="ru-RU" b="1" dirty="0" smtClean="0"/>
              <a:t>Илосос</a:t>
            </a:r>
            <a:r>
              <a:rPr lang="ru-RU" dirty="0" smtClean="0"/>
              <a:t>, которым производится откачка котлованов, </a:t>
            </a:r>
            <a:r>
              <a:rPr lang="ru-RU" b="1" dirty="0" smtClean="0"/>
              <a:t>бурового шлама</a:t>
            </a:r>
            <a:r>
              <a:rPr lang="ru-RU" dirty="0" smtClean="0"/>
              <a:t> и </a:t>
            </a:r>
            <a:r>
              <a:rPr lang="ru-RU" b="1" dirty="0" smtClean="0"/>
              <a:t>очистка стоков автомоек</a:t>
            </a:r>
            <a:r>
              <a:rPr lang="ru-RU" dirty="0" smtClean="0"/>
              <a:t> - одно из преимуществ, которое выгодно выделяет нас из общего потока компаний работающих на рынке ассенизации. </a:t>
            </a:r>
            <a:r>
              <a:rPr lang="ru-RU" b="1" dirty="0" smtClean="0"/>
              <a:t>Откачка</a:t>
            </a:r>
            <a:r>
              <a:rPr lang="ru-RU" dirty="0" smtClean="0"/>
              <a:t> отходов включает в себя так же размыв и удаление такого вида отходов, как густой </a:t>
            </a:r>
            <a:r>
              <a:rPr lang="ru-RU" b="1" dirty="0" smtClean="0"/>
              <a:t>иловый осадок</a:t>
            </a:r>
            <a:r>
              <a:rPr lang="ru-RU" dirty="0" smtClean="0"/>
              <a:t>, который невозможно откачать обычными ассенизаторскими машинами.  Очистка приемных ям и котлованов разного назначения, а также вывоз отработанного шлама и </a:t>
            </a:r>
            <a:r>
              <a:rPr lang="ru-RU" b="1" dirty="0" smtClean="0"/>
              <a:t>жидких грунтов</a:t>
            </a:r>
            <a:r>
              <a:rPr lang="ru-RU" dirty="0" smtClean="0"/>
              <a:t> – это один из видов деятельности нашей компании. </a:t>
            </a:r>
          </a:p>
          <a:p>
            <a:endParaRPr lang="ru-RU" dirty="0"/>
          </a:p>
        </p:txBody>
      </p:sp>
    </p:spTree>
  </p:cSld>
  <p:clrMapOvr>
    <a:masterClrMapping/>
  </p:clrMapOvr>
  <p:transition spd="med" advTm="19875">
    <p:wedge/>
    <p:sndAc>
      <p:stSnd>
        <p:snd r:embed="rId3" name="laser.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38</TotalTime>
  <Words>482</Words>
  <Application>Microsoft Office PowerPoint</Application>
  <PresentationFormat>Экран (4:3)</PresentationFormat>
  <Paragraphs>47</Paragraphs>
  <Slides>13</Slides>
  <Notes>11</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Бумажная</vt:lpstr>
      <vt:lpstr>Слайд 1</vt:lpstr>
      <vt:lpstr>Ассенизаторские услуги.</vt:lpstr>
      <vt:lpstr>Чистка и реставрация сливных (выгребных) ям. </vt:lpstr>
      <vt:lpstr> Откачка бурового шлама.</vt:lpstr>
      <vt:lpstr>Слайд 5</vt:lpstr>
      <vt:lpstr>Слайд 6</vt:lpstr>
      <vt:lpstr>Слайд 7</vt:lpstr>
      <vt:lpstr>Выполняемые работы:</vt:lpstr>
      <vt:lpstr>Откачка автомоек.</vt:lpstr>
      <vt:lpstr>Работы по откачке тяжёлых осадков.</vt:lpstr>
      <vt:lpstr>Ассенизаторские услуги.</vt:lpstr>
      <vt:lpstr>Откачка резервуаров на АЗС</vt:lpstr>
      <vt:lpstr>Комплексная прочистка систем канализации. </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4</cp:revision>
  <dcterms:created xsi:type="dcterms:W3CDTF">2014-07-03T01:49:08Z</dcterms:created>
  <dcterms:modified xsi:type="dcterms:W3CDTF">2014-07-03T02:28:03Z</dcterms:modified>
</cp:coreProperties>
</file>