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664" autoAdjust="0"/>
  </p:normalViewPr>
  <p:slideViewPr>
    <p:cSldViewPr snapToGrid="0"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3ABB9-0BA8-4C61-B15E-D44965353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7C865-2831-4532-B095-9035F3AAB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8E51A-75FD-4D81-9946-5A2C2A033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A86B-00A0-4C03-9E5C-F973018BF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4587D-0B3F-4C57-AFBD-8FDCC8A88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41B06-9B3A-45C4-8F32-0463D360F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4DE5E-61A3-4EAF-AC06-F102267F0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28DE5-F33A-4D3D-8343-04F0FEBA8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25AB-2C1B-48CC-9AC0-47455D0AF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743C1-5B66-4DB9-BEF1-CF1DFDE1D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6BC57-87FC-44F0-A08F-3E1C266F7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B2C98-C028-4F29-B5AC-2270E3229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CD37A1E-8360-468E-A3EC-62B397D27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  <p:sldLayoutId id="2147483689" r:id="rId12"/>
  </p:sldLayoutIdLst>
  <p:transition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4111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erad.ru/" TargetMode="External"/><Relationship Id="rId2" Type="http://schemas.openxmlformats.org/officeDocument/2006/relationships/hyperlink" Target="http://www.sverad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mailto:sale@sverad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800" b="0" dirty="0" smtClean="0"/>
              <a:t>СОРБЕНТЫ НЕФТЕПРОДУКТОВ </a:t>
            </a:r>
            <a:br>
              <a:rPr lang="ru-RU" sz="4800" b="0" dirty="0" smtClean="0"/>
            </a:br>
            <a:r>
              <a:rPr lang="ru-RU" sz="4800" b="0" dirty="0" smtClean="0"/>
              <a:t>С-ВЕРАД®</a:t>
            </a:r>
          </a:p>
        </p:txBody>
      </p:sp>
      <p:pic>
        <p:nvPicPr>
          <p:cNvPr id="3075" name="Picture 4" descr="логотип с сай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2619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851275" y="549275"/>
            <a:ext cx="496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Экологическая   и   промышленная</a:t>
            </a:r>
          </a:p>
          <a:p>
            <a:r>
              <a:rPr lang="ru-RU" b="1"/>
              <a:t>безопасность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3206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smtClean="0"/>
              <a:t>СОРБЕНТЫ НЕФТЕПРОДУКТОВ  С-ВЕРАД®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9100" y="668338"/>
            <a:ext cx="8459788" cy="5132387"/>
          </a:xfrm>
        </p:spPr>
        <p:txBody>
          <a:bodyPr/>
          <a:lstStyle/>
          <a:p>
            <a:pPr marL="84138" indent="4508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marL="84138" indent="45085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smtClean="0"/>
              <a:t>АРТАЛИЯ ПП (ООО) </a:t>
            </a:r>
          </a:p>
          <a:p>
            <a:pPr marL="84138" indent="45085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smtClean="0"/>
          </a:p>
          <a:p>
            <a:pPr marL="84138" indent="45085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является единственным производителем </a:t>
            </a:r>
          </a:p>
          <a:p>
            <a:pPr marL="84138" indent="45085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сорбентов торговой марки С-ВЕРАД </a:t>
            </a:r>
          </a:p>
          <a:p>
            <a:pPr marL="84138" indent="45085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на территории РФ и стран ближнего зарубежья.</a:t>
            </a:r>
          </a:p>
          <a:p>
            <a:pPr marL="84138" indent="45085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smtClean="0"/>
          </a:p>
          <a:p>
            <a:pPr marL="84138" indent="45085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Все патентные права принадлежат производителю и разработчикам.</a:t>
            </a:r>
          </a:p>
          <a:p>
            <a:pPr marL="84138" indent="45085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marL="84138" indent="4508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marL="84138" indent="4508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12292" name="Picture 4" descr="логотип с сай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5907088"/>
            <a:ext cx="2619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143250" y="5921375"/>
            <a:ext cx="5762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Экологическая   и   промышленная</a:t>
            </a:r>
          </a:p>
          <a:p>
            <a:r>
              <a:rPr lang="ru-RU" b="1"/>
              <a:t>безопасность</a:t>
            </a:r>
          </a:p>
        </p:txBody>
      </p:sp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44475"/>
            <a:ext cx="8385175" cy="3206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smtClean="0"/>
              <a:t>СОРБЕНТЫ НЕФТЕПРОДУКТОВ  С-ВЕРАД®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19100" y="668338"/>
            <a:ext cx="8459788" cy="5132387"/>
          </a:xfrm>
        </p:spPr>
        <p:txBody>
          <a:bodyPr/>
          <a:lstStyle/>
          <a:p>
            <a:pPr marL="84138" indent="4508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marL="84138" indent="45085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b="1" smtClean="0"/>
              <a:t>ООО «ПРИОРИТЕТ»</a:t>
            </a:r>
          </a:p>
          <a:p>
            <a:pPr marL="84138" indent="45085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Торговый дом</a:t>
            </a:r>
          </a:p>
          <a:p>
            <a:pPr marL="84138" indent="45085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smtClean="0"/>
          </a:p>
          <a:p>
            <a:pPr marL="84138" indent="4508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(4872) 25-15-10 </a:t>
            </a:r>
          </a:p>
          <a:p>
            <a:pPr marL="84138" indent="4508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                                   (495) 744-64-73</a:t>
            </a:r>
            <a:endParaRPr lang="ru-RU" sz="2400" smtClean="0"/>
          </a:p>
          <a:p>
            <a:pPr marL="84138" indent="4508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>
                <a:hlinkClick r:id="rId2"/>
              </a:rPr>
              <a:t>www.sverad.ru</a:t>
            </a:r>
            <a:r>
              <a:rPr lang="ru-RU" smtClean="0"/>
              <a:t> </a:t>
            </a:r>
          </a:p>
          <a:p>
            <a:pPr marL="84138" indent="4508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                                   </a:t>
            </a:r>
            <a:r>
              <a:rPr lang="ru-RU" smtClean="0">
                <a:hlinkClick r:id="rId3"/>
              </a:rPr>
              <a:t>www.</a:t>
            </a:r>
            <a:r>
              <a:rPr lang="en-US" smtClean="0">
                <a:hlinkClick r:id="rId3"/>
              </a:rPr>
              <a:t>c</a:t>
            </a:r>
            <a:r>
              <a:rPr lang="ru-RU" smtClean="0">
                <a:hlinkClick r:id="rId3"/>
              </a:rPr>
              <a:t>verad.ru</a:t>
            </a:r>
            <a:endParaRPr lang="ru-RU" smtClean="0"/>
          </a:p>
          <a:p>
            <a:pPr marL="84138" indent="4508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marL="84138" indent="45085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>
                <a:hlinkClick r:id="rId4"/>
              </a:rPr>
              <a:t>sale@sverad.ru</a:t>
            </a:r>
            <a:endParaRPr lang="ru-RU" smtClean="0"/>
          </a:p>
        </p:txBody>
      </p:sp>
      <p:pic>
        <p:nvPicPr>
          <p:cNvPr id="13316" name="Picture 4" descr="логотип с сай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138" y="5907088"/>
            <a:ext cx="2619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143250" y="5921375"/>
            <a:ext cx="5762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Экологическая   и   промышленная</a:t>
            </a:r>
          </a:p>
          <a:p>
            <a:r>
              <a:rPr lang="ru-RU" b="1"/>
              <a:t>безопасность</a:t>
            </a:r>
          </a:p>
        </p:txBody>
      </p:sp>
    </p:spTree>
  </p:cSld>
  <p:clrMapOvr>
    <a:masterClrMapping/>
  </p:clrMapOvr>
  <p:transition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363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smtClean="0"/>
              <a:t>СОРБЕНТЫ НЕФТЕПРОДУКТОВ  С-ВЕРАД®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82600" y="3862388"/>
            <a:ext cx="3998913" cy="1477962"/>
          </a:xfrm>
        </p:spPr>
        <p:txBody>
          <a:bodyPr/>
          <a:lstStyle/>
          <a:p>
            <a:pPr indent="4587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effectLst/>
                <a:latin typeface="Arial Unicode MS" pitchFamily="34" charset="-128"/>
              </a:rPr>
              <a:t>Очень часто в местах оборота нефтепродуктов (автобазах, складских терминалах, в портах, ремонтных участках, нефтебазах, нефтепромыслах) сложно, а порой и невозможно обеспечить слив топлива без протечек. </a:t>
            </a:r>
          </a:p>
        </p:txBody>
      </p:sp>
      <p:pic>
        <p:nvPicPr>
          <p:cNvPr id="4100" name="Picture 4" descr="логотип с сай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5907088"/>
            <a:ext cx="2619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143250" y="5921375"/>
            <a:ext cx="5762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Экологическая   и   промышленная</a:t>
            </a:r>
          </a:p>
          <a:p>
            <a:r>
              <a:rPr lang="ru-RU" b="1"/>
              <a:t>безопасность</a:t>
            </a:r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3" y="746125"/>
            <a:ext cx="376555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4700" y="2070553"/>
            <a:ext cx="3902075" cy="352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3206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smtClean="0"/>
              <a:t>СОРБЕНТЫ НЕФТЕПРОДУКТОВ  С-ВЕРАД®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974725"/>
            <a:ext cx="2760662" cy="1770063"/>
          </a:xfrm>
        </p:spPr>
      </p:pic>
      <p:pic>
        <p:nvPicPr>
          <p:cNvPr id="5124" name="Picture 4" descr="логотип с сай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5907088"/>
            <a:ext cx="2619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143250" y="5921375"/>
            <a:ext cx="5762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Экологическая   и   промышленная</a:t>
            </a:r>
          </a:p>
          <a:p>
            <a:r>
              <a:rPr lang="ru-RU" b="1"/>
              <a:t>безопасность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643313" y="919163"/>
            <a:ext cx="47863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/>
              <a:t>    </a:t>
            </a:r>
            <a:r>
              <a:rPr lang="ru-RU">
                <a:latin typeface="Arial Unicode MS" pitchFamily="34" charset="-128"/>
              </a:rPr>
              <a:t>После разгрузки, самым оптимальным решением, с точки зрения промышленной безопасности, будет оперативный сбор разлитого топлива или токсичной жидкости. </a:t>
            </a:r>
          </a:p>
        </p:txBody>
      </p:sp>
      <p:pic>
        <p:nvPicPr>
          <p:cNvPr id="5127" name="Picture 7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6463" y="2455863"/>
            <a:ext cx="4859337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3206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smtClean="0"/>
              <a:t>СОРБЕНТЫ НЕФТЕПРОДУКТОВ  С-ВЕРАД®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413125" y="709613"/>
            <a:ext cx="5067300" cy="43719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effectLst/>
                <a:latin typeface="Arial Unicode MS" pitchFamily="34" charset="-128"/>
              </a:rPr>
              <a:t>Сорбент нашего производства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smtClean="0">
              <a:effectLst/>
              <a:latin typeface="Arial Unicode MS" pitchFamily="34" charset="-128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effectLst/>
                <a:latin typeface="Arial Unicode MS" pitchFamily="34" charset="-128"/>
              </a:rPr>
              <a:t>С-ВЕРАД®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smtClean="0">
              <a:effectLst/>
              <a:latin typeface="Arial Unicode MS" pitchFamily="34" charset="-128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effectLst/>
                <a:latin typeface="Arial Unicode MS" pitchFamily="34" charset="-128"/>
              </a:rPr>
              <a:t>имеет сертификат соответствия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effectLst/>
                <a:latin typeface="Arial Unicode MS" pitchFamily="34" charset="-128"/>
              </a:rPr>
              <a:t>ГОСТу 12.1.044-89 и относится к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effectLst/>
                <a:latin typeface="Arial Unicode MS" pitchFamily="34" charset="-128"/>
              </a:rPr>
              <a:t> «Группе негорючие (НГ)»,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smtClean="0">
              <a:effectLst/>
              <a:latin typeface="Arial Unicode MS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effectLst/>
                <a:latin typeface="Arial Unicode MS" pitchFamily="34" charset="-128"/>
              </a:rPr>
              <a:t>может наноситься распыляющим оборудованием, причем не разносится ветром, так как имеет средний вес порядка 100 кг на м куб и не прилипает к нефтесборному оборудованию.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smtClean="0">
              <a:effectLst/>
              <a:latin typeface="Arial Unicode MS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smtClean="0">
              <a:effectLst/>
              <a:latin typeface="Arial Unicode MS" pitchFamily="34" charset="-128"/>
            </a:endParaRPr>
          </a:p>
        </p:txBody>
      </p:sp>
      <p:pic>
        <p:nvPicPr>
          <p:cNvPr id="6148" name="Picture 4" descr="логотип с сай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5907088"/>
            <a:ext cx="2619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143250" y="5921375"/>
            <a:ext cx="5762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Экологическая   и   промышленная</a:t>
            </a:r>
          </a:p>
          <a:p>
            <a:r>
              <a:rPr lang="ru-RU" b="1"/>
              <a:t>безопасность</a:t>
            </a:r>
          </a:p>
        </p:txBody>
      </p:sp>
      <p:pic>
        <p:nvPicPr>
          <p:cNvPr id="6150" name="Picture 6" descr="Сорбент С-ВЕРАД Сб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38" y="1074738"/>
            <a:ext cx="26638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3206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smtClean="0"/>
              <a:t>СОРБЕНТЫ НЕФТЕПРОДУКТОВ  С-ВЕРАД®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2113" y="625475"/>
            <a:ext cx="8553450" cy="5219700"/>
          </a:xfrm>
        </p:spPr>
        <p:txBody>
          <a:bodyPr/>
          <a:lstStyle/>
          <a:p>
            <a:pPr marL="0" indent="2667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Сорбент С-ВЕРАД® </a:t>
            </a:r>
          </a:p>
          <a:p>
            <a:pPr marL="0" indent="2667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предназначен для сбора аварийных разливов нефтепродуктов:</a:t>
            </a:r>
          </a:p>
          <a:p>
            <a:pPr marL="0" indent="266700" eaLnBrk="1" hangingPunct="1">
              <a:lnSpc>
                <a:spcPct val="80000"/>
              </a:lnSpc>
              <a:defRPr/>
            </a:pPr>
            <a:r>
              <a:rPr lang="ru-RU" sz="2400" smtClean="0"/>
              <a:t>с твердых поверхностей; </a:t>
            </a:r>
          </a:p>
          <a:p>
            <a:pPr marL="0" indent="266700" eaLnBrk="1" hangingPunct="1">
              <a:lnSpc>
                <a:spcPct val="80000"/>
              </a:lnSpc>
              <a:defRPr/>
            </a:pPr>
            <a:r>
              <a:rPr lang="ru-RU" sz="2400" smtClean="0"/>
              <a:t>с поверхности земли и воды;</a:t>
            </a:r>
          </a:p>
          <a:p>
            <a:pPr marL="0" indent="266700" eaLnBrk="1" hangingPunct="1">
              <a:lnSpc>
                <a:spcPct val="80000"/>
              </a:lnSpc>
              <a:defRPr/>
            </a:pPr>
            <a:r>
              <a:rPr lang="ru-RU" sz="2400" smtClean="0"/>
              <a:t>утилизация нефтешламов;</a:t>
            </a:r>
          </a:p>
          <a:p>
            <a:pPr marL="0" indent="266700" eaLnBrk="1" hangingPunct="1">
              <a:lnSpc>
                <a:spcPct val="80000"/>
              </a:lnSpc>
              <a:defRPr/>
            </a:pPr>
            <a:r>
              <a:rPr lang="ru-RU" sz="2400" smtClean="0"/>
              <a:t>восстановление земли, испорченной нефтепродуктами.</a:t>
            </a:r>
          </a:p>
        </p:txBody>
      </p:sp>
      <p:pic>
        <p:nvPicPr>
          <p:cNvPr id="7172" name="Picture 4" descr="логотип с сай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5907088"/>
            <a:ext cx="2619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143250" y="5921375"/>
            <a:ext cx="5762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Экологическая   и   промышленная</a:t>
            </a:r>
          </a:p>
          <a:p>
            <a:r>
              <a:rPr lang="ru-RU" b="1"/>
              <a:t>безопасность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3105150"/>
            <a:ext cx="3810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8175" y="3103563"/>
            <a:ext cx="40544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3206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smtClean="0"/>
              <a:t>СОРБЕНТЫ НЕФТЕПРОДУКТОВ  С-ВЕРАД®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0988" y="1427163"/>
            <a:ext cx="4083050" cy="4262437"/>
          </a:xfrm>
        </p:spPr>
        <p:txBody>
          <a:bodyPr/>
          <a:lstStyle/>
          <a:p>
            <a:pPr marL="84138" indent="717550" eaLnBrk="1" hangingPunct="1">
              <a:defRPr/>
            </a:pPr>
            <a:r>
              <a:rPr lang="ru-RU" sz="2400" smtClean="0"/>
              <a:t>химически стоек (не разрушается под воздействием кислот, щелочей, нефтепродуктов, сохраняя при этом впитывающую способность);</a:t>
            </a:r>
          </a:p>
          <a:p>
            <a:pPr marL="84138" indent="717550" eaLnBrk="1" hangingPunct="1">
              <a:lnSpc>
                <a:spcPct val="80000"/>
              </a:lnSpc>
              <a:defRPr/>
            </a:pPr>
            <a:r>
              <a:rPr lang="ru-RU" sz="2400" smtClean="0"/>
              <a:t>не горит (температура плавления 1200 °С) – пожаровзрывобезопасен;</a:t>
            </a:r>
          </a:p>
        </p:txBody>
      </p:sp>
      <p:pic>
        <p:nvPicPr>
          <p:cNvPr id="8196" name="Picture 4" descr="логотип с сай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5907088"/>
            <a:ext cx="2619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143250" y="5921375"/>
            <a:ext cx="5762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Экологическая   и   промышленная</a:t>
            </a:r>
          </a:p>
          <a:p>
            <a:r>
              <a:rPr lang="ru-RU" b="1"/>
              <a:t>безопасность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870200" y="815975"/>
            <a:ext cx="340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ПРЕИМУЩЕСТВА</a:t>
            </a:r>
          </a:p>
        </p:txBody>
      </p:sp>
      <p:sp>
        <p:nvSpPr>
          <p:cNvPr id="11272" name="Rectangle 8"/>
          <p:cNvSpPr>
            <a:spLocks noRot="1" noChangeArrowheads="1"/>
          </p:cNvSpPr>
          <p:nvPr/>
        </p:nvSpPr>
        <p:spPr bwMode="auto">
          <a:xfrm>
            <a:off x="4905375" y="1524000"/>
            <a:ext cx="38576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45085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не загрязняет систему подачи и топочное пространство сжигающего промотходы оборудования;</a:t>
            </a:r>
          </a:p>
          <a:p>
            <a:pPr indent="45085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срок годности не ограничен;</a:t>
            </a:r>
          </a:p>
          <a:p>
            <a:pPr indent="45085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не требует обязательного сбора после сорбции.</a:t>
            </a:r>
          </a:p>
        </p:txBody>
      </p:sp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3206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smtClean="0"/>
              <a:t>СОРБЕНТЫ НЕФТЕПРОДУКТОВ  С-ВЕРАД®</a:t>
            </a:r>
          </a:p>
        </p:txBody>
      </p:sp>
      <p:pic>
        <p:nvPicPr>
          <p:cNvPr id="9219" name="Picture 4" descr="логотип с сай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5907088"/>
            <a:ext cx="2619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143250" y="5921375"/>
            <a:ext cx="5762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Экологическая   и   промышленная</a:t>
            </a:r>
          </a:p>
          <a:p>
            <a:r>
              <a:rPr lang="ru-RU" b="1"/>
              <a:t>безопасность</a:t>
            </a:r>
          </a:p>
        </p:txBody>
      </p:sp>
      <p:sp>
        <p:nvSpPr>
          <p:cNvPr id="12295" name="Rectangle 7"/>
          <p:cNvSpPr>
            <a:spLocks noGrp="1" noRot="1" noChangeArrowheads="1"/>
          </p:cNvSpPr>
          <p:nvPr>
            <p:ph type="body" idx="1"/>
          </p:nvPr>
        </p:nvSpPr>
        <p:spPr>
          <a:xfrm>
            <a:off x="5524500" y="1722438"/>
            <a:ext cx="3408363" cy="3838575"/>
          </a:xfrm>
        </p:spPr>
        <p:txBody>
          <a:bodyPr/>
          <a:lstStyle/>
          <a:p>
            <a:pPr marL="0" indent="365125" algn="ctr" eaLnBrk="1" hangingPunct="1">
              <a:buFont typeface="Wingdings" pitchFamily="2" charset="2"/>
              <a:buNone/>
              <a:defRPr/>
            </a:pPr>
            <a:r>
              <a:rPr lang="ru-RU" sz="2400" smtClean="0"/>
              <a:t>Для восстановления (ремедиации) замазученной пропитанной нефтью и нефтепродуктами почвы, а так же для утилизации нефтешлама</a:t>
            </a:r>
            <a:r>
              <a:rPr lang="ru-RU" sz="2800" smtClean="0"/>
              <a:t>. </a:t>
            </a:r>
          </a:p>
        </p:txBody>
      </p:sp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1747838"/>
            <a:ext cx="5233988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01675" y="533400"/>
            <a:ext cx="7793038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Минеральный (неорганический) сорбент 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С-ВЕРАД®БИО</a:t>
            </a:r>
          </a:p>
        </p:txBody>
      </p:sp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3206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smtClean="0"/>
              <a:t>СОРБЕНТЫ НЕФТЕПРОДУКТОВ  С-ВЕРАД®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41763" y="762000"/>
            <a:ext cx="4953000" cy="50514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Использование  сорбента </a:t>
            </a:r>
            <a:r>
              <a:rPr lang="ru-RU" sz="2400" b="1" dirty="0" smtClean="0"/>
              <a:t>С-ВЕРАД®БИО   </a:t>
            </a:r>
            <a:r>
              <a:rPr lang="ru-RU" sz="2400" dirty="0" smtClean="0"/>
              <a:t> значительно ускоряет процесс деградации нефтезагрязнений, что очень важно для жёстких климатических условий крайнего Севера.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Сорбент С-ВЕРАД БИО   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выпускается по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ТУ 2164-001-59998726-2005.</a:t>
            </a:r>
          </a:p>
        </p:txBody>
      </p:sp>
      <p:pic>
        <p:nvPicPr>
          <p:cNvPr id="10244" name="Picture 4" descr="логотип с сай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5907088"/>
            <a:ext cx="2619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143250" y="5921375"/>
            <a:ext cx="5762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Экологическая   и   промышленная</a:t>
            </a:r>
          </a:p>
          <a:p>
            <a:r>
              <a:rPr lang="ru-RU" b="1"/>
              <a:t>безопасность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1903413"/>
            <a:ext cx="3643312" cy="302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404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smtClean="0"/>
              <a:t>СОРБЕНТЫ НЕФТЕПРОДУКТОВ  С-ВЕРАД®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79488" y="555625"/>
            <a:ext cx="7950200" cy="365125"/>
          </a:xfrm>
        </p:spPr>
        <p:txBody>
          <a:bodyPr/>
          <a:lstStyle/>
          <a:p>
            <a:pPr indent="22225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Краткие характеристики сорбента С-ВЕРАД®</a:t>
            </a:r>
          </a:p>
          <a:p>
            <a:pPr indent="22225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smtClean="0"/>
          </a:p>
        </p:txBody>
      </p:sp>
      <p:pic>
        <p:nvPicPr>
          <p:cNvPr id="11268" name="Picture 4" descr="логотип с сай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5907088"/>
            <a:ext cx="2619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143250" y="5921375"/>
            <a:ext cx="5762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Экологическая   и   промышленная</a:t>
            </a:r>
          </a:p>
          <a:p>
            <a:r>
              <a:rPr lang="ru-RU" b="1"/>
              <a:t>безопасность</a:t>
            </a:r>
          </a:p>
        </p:txBody>
      </p:sp>
      <p:graphicFrame>
        <p:nvGraphicFramePr>
          <p:cNvPr id="14444" name="Group 108"/>
          <p:cNvGraphicFramePr>
            <a:graphicFrameLocks noGrp="1"/>
          </p:cNvGraphicFramePr>
          <p:nvPr>
            <p:ph sz="half" idx="2"/>
          </p:nvPr>
        </p:nvGraphicFramePr>
        <p:xfrm>
          <a:off x="211138" y="836613"/>
          <a:ext cx="8575675" cy="5011105"/>
        </p:xfrm>
        <a:graphic>
          <a:graphicData uri="http://schemas.openxmlformats.org/drawingml/2006/table">
            <a:tbl>
              <a:tblPr/>
              <a:tblGrid>
                <a:gridCol w="1562100"/>
                <a:gridCol w="7013575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Область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применения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Сбор нефтепродуктов с земли и с поверхности воды, очистка земли (почвы) от нефтепродуктов, нейтрализация нефтешлама.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Состав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Природный минерал с 99 % пористостью, с наноуглеродной гидрофобной поверхностью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Внешний вид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Серебристо-желтые гранулы,  фракция 0,5-2 мм.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Объемный вес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 менее 90 кг в м3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Химическое взаимодействие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Химически инертен при контакте с кислотами, щелочами, нефтепродуктами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Горючесть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Группа негорючие (НГ)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Время плавучести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100 суток до 100 % намокания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Впитывающая способность по нефтепродуктам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 твердой поверхности не менее 8 г на 1 г сорбента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 поверхности воды не менее 2 г на 1 г сорбента в зависимости от толщины пленки, погодных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условий, типа нефтепродукта.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Десорбция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Отсутствует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Регенерация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 сжигающих установках минимум 3 раза.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Утилизация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Полная биодеградация нефтепродуктов в течение 3 месяцев в условиях полигона.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Биодеструкция, не требует обязательной уборки с места пролива.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Выжигание. Не образует сгустков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Упаковка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0,4 кг (±5%) 5л.;  3 кг (±5%) 30 л;   6,5 кг (±5%) 75 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159</TotalTime>
  <Words>562</Words>
  <Application>Microsoft Office PowerPoint</Application>
  <PresentationFormat>Экран (4:3)</PresentationFormat>
  <Paragraphs>116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Трава</vt:lpstr>
      <vt:lpstr>СОРБЕНТЫ НЕФТЕПРОДУКТОВ  С-ВЕРАД®</vt:lpstr>
      <vt:lpstr>СОРБЕНТЫ НЕФТЕПРОДУКТОВ  С-ВЕРАД®</vt:lpstr>
      <vt:lpstr>СОРБЕНТЫ НЕФТЕПРОДУКТОВ  С-ВЕРАД®</vt:lpstr>
      <vt:lpstr>СОРБЕНТЫ НЕФТЕПРОДУКТОВ  С-ВЕРАД®</vt:lpstr>
      <vt:lpstr>СОРБЕНТЫ НЕФТЕПРОДУКТОВ  С-ВЕРАД®</vt:lpstr>
      <vt:lpstr>СОРБЕНТЫ НЕФТЕПРОДУКТОВ  С-ВЕРАД®</vt:lpstr>
      <vt:lpstr>СОРБЕНТЫ НЕФТЕПРОДУКТОВ  С-ВЕРАД®</vt:lpstr>
      <vt:lpstr>СОРБЕНТЫ НЕФТЕПРОДУКТОВ  С-ВЕРАД®</vt:lpstr>
      <vt:lpstr>СОРБЕНТЫ НЕФТЕПРОДУКТОВ  С-ВЕРАД®</vt:lpstr>
      <vt:lpstr>СОРБЕНТЫ НЕФТЕПРОДУКТОВ  С-ВЕРАД®</vt:lpstr>
      <vt:lpstr>СОРБЕНТЫ НЕФТЕПРОДУКТОВ  С-ВЕРАД®</vt:lpstr>
    </vt:vector>
  </TitlesOfParts>
  <Company>INTERDEKOR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СОРБЕНТЫ НЕФТЕПРОДУКТОВ  С-ВЕРАД®</dc:title>
  <dc:creator>User</dc:creator>
  <cp:lastModifiedBy>User</cp:lastModifiedBy>
  <cp:revision>11</cp:revision>
  <dcterms:created xsi:type="dcterms:W3CDTF">2014-03-18T11:36:32Z</dcterms:created>
  <dcterms:modified xsi:type="dcterms:W3CDTF">2014-03-21T12:37:37Z</dcterms:modified>
  <cp:contentStatus/>
</cp:coreProperties>
</file>